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6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notesSlides/notesSlide46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65.xml" ContentType="application/vnd.openxmlformats-officedocument.presentationml.notesSlide+xml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7.xml" ContentType="application/vnd.openxmlformats-officedocument.presentationml.slide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46.xml" ContentType="application/vnd.openxmlformats-officedocument.presentationml.slide+xml"/>
  <Override PartName="/ppt/slides/slide93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48.xml" ContentType="application/vnd.openxmlformats-officedocument.presentationml.notesSlide+xml"/>
  <Override PartName="/ppt/notesSlides/notesSlide95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notesSlides/notesSlide37.xml" ContentType="application/vnd.openxmlformats-officedocument.presentationml.notesSlide+xml"/>
  <Override PartName="/ppt/notesSlides/notesSlide84.xml" ContentType="application/vnd.openxmlformats-officedocument.presentationml.notesSlide+xml"/>
  <Override PartName="/ppt/slides/slide13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98.xml" ContentType="application/vnd.openxmlformats-officedocument.presentationml.slide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101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97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notesSlides/notesSlide39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Masters/slideMaster9.xml" ContentType="application/vnd.openxmlformats-officedocument.presentationml.slideMaster+xml"/>
  <Default Extension="gif" ContentType="image/gif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Layouts/slideLayout99.xml" ContentType="application/vnd.openxmlformats-officedocument.presentationml.slideLayout+xml"/>
  <Override PartName="/ppt/slides/slide78.xml" ContentType="application/vnd.openxmlformats-officedocument.presentationml.slid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94.xml" ContentType="application/vnd.openxmlformats-officedocument.presentationml.notesSlide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notesSlides/notesSlide36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61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97.xml" ContentType="application/vnd.openxmlformats-officedocument.presentationml.slide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64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notesSlides/notesSlide55.xml" ContentType="application/vnd.openxmlformats-officedocument.presentationml.notesSlide+xml"/>
  <Override PartName="/ppt/notesSlides/notesSlide100.xml" ContentType="application/vnd.openxmlformats-officedocument.presentationml.notes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44.xml" ContentType="application/vnd.openxmlformats-officedocument.presentationml.notesSlide+xml"/>
  <Override PartName="/ppt/notesSlides/notesSlide9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  <p:sldMasterId id="2147483768" r:id="rId9"/>
    <p:sldMasterId id="2147483780" r:id="rId10"/>
    <p:sldMasterId id="2147483792" r:id="rId11"/>
  </p:sldMasterIdLst>
  <p:notesMasterIdLst>
    <p:notesMasterId r:id="rId114"/>
  </p:notesMasterIdLst>
  <p:sldIdLst>
    <p:sldId id="256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  <p:sldId id="294" r:id="rId49"/>
    <p:sldId id="295" r:id="rId50"/>
    <p:sldId id="296" r:id="rId51"/>
    <p:sldId id="297" r:id="rId52"/>
    <p:sldId id="298" r:id="rId53"/>
    <p:sldId id="299" r:id="rId54"/>
    <p:sldId id="300" r:id="rId55"/>
    <p:sldId id="301" r:id="rId56"/>
    <p:sldId id="302" r:id="rId57"/>
    <p:sldId id="303" r:id="rId58"/>
    <p:sldId id="304" r:id="rId59"/>
    <p:sldId id="305" r:id="rId60"/>
    <p:sldId id="306" r:id="rId61"/>
    <p:sldId id="307" r:id="rId62"/>
    <p:sldId id="308" r:id="rId63"/>
    <p:sldId id="309" r:id="rId64"/>
    <p:sldId id="310" r:id="rId65"/>
    <p:sldId id="311" r:id="rId66"/>
    <p:sldId id="312" r:id="rId67"/>
    <p:sldId id="313" r:id="rId68"/>
    <p:sldId id="314" r:id="rId69"/>
    <p:sldId id="315" r:id="rId70"/>
    <p:sldId id="316" r:id="rId71"/>
    <p:sldId id="317" r:id="rId72"/>
    <p:sldId id="318" r:id="rId73"/>
    <p:sldId id="319" r:id="rId74"/>
    <p:sldId id="320" r:id="rId75"/>
    <p:sldId id="321" r:id="rId76"/>
    <p:sldId id="322" r:id="rId77"/>
    <p:sldId id="323" r:id="rId78"/>
    <p:sldId id="324" r:id="rId79"/>
    <p:sldId id="325" r:id="rId80"/>
    <p:sldId id="326" r:id="rId81"/>
    <p:sldId id="327" r:id="rId82"/>
    <p:sldId id="328" r:id="rId83"/>
    <p:sldId id="329" r:id="rId84"/>
    <p:sldId id="330" r:id="rId85"/>
    <p:sldId id="331" r:id="rId86"/>
    <p:sldId id="332" r:id="rId87"/>
    <p:sldId id="333" r:id="rId88"/>
    <p:sldId id="334" r:id="rId89"/>
    <p:sldId id="335" r:id="rId90"/>
    <p:sldId id="336" r:id="rId91"/>
    <p:sldId id="337" r:id="rId92"/>
    <p:sldId id="338" r:id="rId93"/>
    <p:sldId id="339" r:id="rId94"/>
    <p:sldId id="340" r:id="rId95"/>
    <p:sldId id="341" r:id="rId96"/>
    <p:sldId id="342" r:id="rId97"/>
    <p:sldId id="343" r:id="rId98"/>
    <p:sldId id="344" r:id="rId99"/>
    <p:sldId id="345" r:id="rId100"/>
    <p:sldId id="346" r:id="rId101"/>
    <p:sldId id="347" r:id="rId102"/>
    <p:sldId id="348" r:id="rId103"/>
    <p:sldId id="349" r:id="rId104"/>
    <p:sldId id="350" r:id="rId105"/>
    <p:sldId id="351" r:id="rId106"/>
    <p:sldId id="352" r:id="rId107"/>
    <p:sldId id="353" r:id="rId108"/>
    <p:sldId id="354" r:id="rId109"/>
    <p:sldId id="355" r:id="rId110"/>
    <p:sldId id="356" r:id="rId111"/>
    <p:sldId id="357" r:id="rId112"/>
    <p:sldId id="358" r:id="rId113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117" Type="http://schemas.openxmlformats.org/officeDocument/2006/relationships/theme" Target="theme/theme1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84" Type="http://schemas.openxmlformats.org/officeDocument/2006/relationships/slide" Target="slides/slide73.xml"/><Relationship Id="rId89" Type="http://schemas.openxmlformats.org/officeDocument/2006/relationships/slide" Target="slides/slide78.xml"/><Relationship Id="rId112" Type="http://schemas.openxmlformats.org/officeDocument/2006/relationships/slide" Target="slides/slide101.xml"/><Relationship Id="rId16" Type="http://schemas.openxmlformats.org/officeDocument/2006/relationships/slide" Target="slides/slide5.xml"/><Relationship Id="rId107" Type="http://schemas.openxmlformats.org/officeDocument/2006/relationships/slide" Target="slides/slide9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slide" Target="slides/slide55.xml"/><Relationship Id="rId74" Type="http://schemas.openxmlformats.org/officeDocument/2006/relationships/slide" Target="slides/slide63.xml"/><Relationship Id="rId79" Type="http://schemas.openxmlformats.org/officeDocument/2006/relationships/slide" Target="slides/slide68.xml"/><Relationship Id="rId87" Type="http://schemas.openxmlformats.org/officeDocument/2006/relationships/slide" Target="slides/slide76.xml"/><Relationship Id="rId102" Type="http://schemas.openxmlformats.org/officeDocument/2006/relationships/slide" Target="slides/slide91.xml"/><Relationship Id="rId110" Type="http://schemas.openxmlformats.org/officeDocument/2006/relationships/slide" Target="slides/slide99.xml"/><Relationship Id="rId11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0.xml"/><Relationship Id="rId82" Type="http://schemas.openxmlformats.org/officeDocument/2006/relationships/slide" Target="slides/slide71.xml"/><Relationship Id="rId90" Type="http://schemas.openxmlformats.org/officeDocument/2006/relationships/slide" Target="slides/slide79.xml"/><Relationship Id="rId95" Type="http://schemas.openxmlformats.org/officeDocument/2006/relationships/slide" Target="slides/slide84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77" Type="http://schemas.openxmlformats.org/officeDocument/2006/relationships/slide" Target="slides/slide66.xml"/><Relationship Id="rId100" Type="http://schemas.openxmlformats.org/officeDocument/2006/relationships/slide" Target="slides/slide89.xml"/><Relationship Id="rId105" Type="http://schemas.openxmlformats.org/officeDocument/2006/relationships/slide" Target="slides/slide94.xml"/><Relationship Id="rId113" Type="http://schemas.openxmlformats.org/officeDocument/2006/relationships/slide" Target="slides/slide102.xml"/><Relationship Id="rId118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80" Type="http://schemas.openxmlformats.org/officeDocument/2006/relationships/slide" Target="slides/slide69.xml"/><Relationship Id="rId85" Type="http://schemas.openxmlformats.org/officeDocument/2006/relationships/slide" Target="slides/slide74.xml"/><Relationship Id="rId93" Type="http://schemas.openxmlformats.org/officeDocument/2006/relationships/slide" Target="slides/slide82.xml"/><Relationship Id="rId98" Type="http://schemas.openxmlformats.org/officeDocument/2006/relationships/slide" Target="slides/slide8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slide" Target="slides/slide56.xml"/><Relationship Id="rId103" Type="http://schemas.openxmlformats.org/officeDocument/2006/relationships/slide" Target="slides/slide92.xml"/><Relationship Id="rId108" Type="http://schemas.openxmlformats.org/officeDocument/2006/relationships/slide" Target="slides/slide97.xml"/><Relationship Id="rId116" Type="http://schemas.openxmlformats.org/officeDocument/2006/relationships/viewProps" Target="viewProps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slide" Target="slides/slide59.xml"/><Relationship Id="rId75" Type="http://schemas.openxmlformats.org/officeDocument/2006/relationships/slide" Target="slides/slide64.xml"/><Relationship Id="rId83" Type="http://schemas.openxmlformats.org/officeDocument/2006/relationships/slide" Target="slides/slide72.xml"/><Relationship Id="rId88" Type="http://schemas.openxmlformats.org/officeDocument/2006/relationships/slide" Target="slides/slide77.xml"/><Relationship Id="rId91" Type="http://schemas.openxmlformats.org/officeDocument/2006/relationships/slide" Target="slides/slide80.xml"/><Relationship Id="rId96" Type="http://schemas.openxmlformats.org/officeDocument/2006/relationships/slide" Target="slides/slide85.xml"/><Relationship Id="rId111" Type="http://schemas.openxmlformats.org/officeDocument/2006/relationships/slide" Target="slides/slide10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6" Type="http://schemas.openxmlformats.org/officeDocument/2006/relationships/slide" Target="slides/slide95.xml"/><Relationship Id="rId114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slide" Target="slides/slide62.xml"/><Relationship Id="rId78" Type="http://schemas.openxmlformats.org/officeDocument/2006/relationships/slide" Target="slides/slide67.xml"/><Relationship Id="rId81" Type="http://schemas.openxmlformats.org/officeDocument/2006/relationships/slide" Target="slides/slide70.xml"/><Relationship Id="rId86" Type="http://schemas.openxmlformats.org/officeDocument/2006/relationships/slide" Target="slides/slide75.xml"/><Relationship Id="rId94" Type="http://schemas.openxmlformats.org/officeDocument/2006/relationships/slide" Target="slides/slide83.xml"/><Relationship Id="rId99" Type="http://schemas.openxmlformats.org/officeDocument/2006/relationships/slide" Target="slides/slide88.xml"/><Relationship Id="rId101" Type="http://schemas.openxmlformats.org/officeDocument/2006/relationships/slide" Target="slides/slide9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109" Type="http://schemas.openxmlformats.org/officeDocument/2006/relationships/slide" Target="slides/slide98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6" Type="http://schemas.openxmlformats.org/officeDocument/2006/relationships/slide" Target="slides/slide65.xml"/><Relationship Id="rId97" Type="http://schemas.openxmlformats.org/officeDocument/2006/relationships/slide" Target="slides/slide86.xml"/><Relationship Id="rId104" Type="http://schemas.openxmlformats.org/officeDocument/2006/relationships/slide" Target="slides/slide93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0.xml"/><Relationship Id="rId92" Type="http://schemas.openxmlformats.org/officeDocument/2006/relationships/slide" Target="slides/slide8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8FBC5C-B59F-43F0-B5BF-5978F9CC3F66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CD7919-869D-426B-BB3D-63039272F66A}" type="slidenum">
              <a:rPr lang="en-US"/>
              <a:pPr/>
              <a:t>2</a:t>
            </a:fld>
            <a:endParaRPr lang="en-US"/>
          </a:p>
        </p:txBody>
      </p:sp>
      <p:sp>
        <p:nvSpPr>
          <p:cNvPr id="6277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77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277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24FB55B-B6AE-4230-8DAF-93CF6326DB81}" type="slidenum">
              <a:rPr lang="en-US" sz="1200">
                <a:latin typeface="Calibri" pitchFamily="34" charset="0"/>
              </a:rPr>
              <a:pPr algn="r" eaLnBrk="1" hangingPunct="1"/>
              <a:t>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0ABF1A-A854-4C15-B4FF-2430D3C9D42D}" type="slidenum">
              <a:rPr lang="en-US"/>
              <a:pPr/>
              <a:t>11</a:t>
            </a:fld>
            <a:endParaRPr lang="en-US"/>
          </a:p>
        </p:txBody>
      </p:sp>
      <p:sp>
        <p:nvSpPr>
          <p:cNvPr id="6461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61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461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6D47C38-FA11-4D7B-96EA-F8B29BA262B0}" type="slidenum">
              <a:rPr lang="en-US" sz="1200">
                <a:latin typeface="Calibri" pitchFamily="34" charset="0"/>
              </a:rPr>
              <a:pPr algn="r" eaLnBrk="1" hangingPunct="1"/>
              <a:t>11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FD5C4D-0292-460C-9044-DC0BB1FD0169}" type="slidenum">
              <a:rPr lang="en-US"/>
              <a:pPr/>
              <a:t>101</a:t>
            </a:fld>
            <a:endParaRPr lang="en-US"/>
          </a:p>
        </p:txBody>
      </p:sp>
      <p:sp>
        <p:nvSpPr>
          <p:cNvPr id="8304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04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304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28609EE-533D-417F-BF5E-9877E11A0457}" type="slidenum">
              <a:rPr lang="en-US" sz="1200">
                <a:latin typeface="Calibri" pitchFamily="34" charset="0"/>
              </a:rPr>
              <a:pPr algn="r" eaLnBrk="1" hangingPunct="1"/>
              <a:t>101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80031A-4125-4328-8109-32EF10FE3143}" type="slidenum">
              <a:rPr lang="en-US"/>
              <a:pPr/>
              <a:t>102</a:t>
            </a:fld>
            <a:endParaRPr lang="en-US"/>
          </a:p>
        </p:txBody>
      </p:sp>
      <p:sp>
        <p:nvSpPr>
          <p:cNvPr id="8325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25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325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FF120A9-A82C-450E-8917-6C72CC02B6A0}" type="slidenum">
              <a:rPr lang="en-US" sz="1200">
                <a:latin typeface="Calibri" pitchFamily="34" charset="0"/>
              </a:rPr>
              <a:pPr algn="r" eaLnBrk="1" hangingPunct="1"/>
              <a:t>102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51F37F-6029-4FAA-B9AB-A53642FF0132}" type="slidenum">
              <a:rPr lang="en-US"/>
              <a:pPr/>
              <a:t>12</a:t>
            </a:fld>
            <a:endParaRPr lang="en-US"/>
          </a:p>
        </p:txBody>
      </p:sp>
      <p:sp>
        <p:nvSpPr>
          <p:cNvPr id="6481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81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481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68CEFBD-11FE-4C5F-97E9-EBD088BE6530}" type="slidenum">
              <a:rPr lang="en-US" sz="1200">
                <a:latin typeface="Calibri" pitchFamily="34" charset="0"/>
              </a:rPr>
              <a:pPr algn="r" eaLnBrk="1" hangingPunct="1"/>
              <a:t>12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3F60C2-EB12-4227-8D5B-33DA61FFD0C8}" type="slidenum">
              <a:rPr lang="en-US"/>
              <a:pPr/>
              <a:t>13</a:t>
            </a:fld>
            <a:endParaRPr lang="en-US"/>
          </a:p>
        </p:txBody>
      </p:sp>
      <p:sp>
        <p:nvSpPr>
          <p:cNvPr id="6502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02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502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55A3C14-7919-43D9-848C-1A833627CB3B}" type="slidenum">
              <a:rPr lang="en-US" sz="1200">
                <a:latin typeface="Calibri" pitchFamily="34" charset="0"/>
              </a:rPr>
              <a:pPr algn="r" eaLnBrk="1" hangingPunct="1"/>
              <a:t>13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296161-BF65-46F7-842D-DF8030FBBB40}" type="slidenum">
              <a:rPr lang="en-US"/>
              <a:pPr/>
              <a:t>14</a:t>
            </a:fld>
            <a:endParaRPr lang="en-US"/>
          </a:p>
        </p:txBody>
      </p:sp>
      <p:sp>
        <p:nvSpPr>
          <p:cNvPr id="6522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22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522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B43BDFD-7D49-4D90-834B-A72ABC654546}" type="slidenum">
              <a:rPr lang="en-US" sz="1200">
                <a:latin typeface="Calibri" pitchFamily="34" charset="0"/>
              </a:rPr>
              <a:pPr algn="r" eaLnBrk="1" hangingPunct="1"/>
              <a:t>14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68FB0D-291A-4FCF-ADE0-09DA2DB275ED}" type="slidenum">
              <a:rPr lang="en-US"/>
              <a:pPr/>
              <a:t>15</a:t>
            </a:fld>
            <a:endParaRPr lang="en-US"/>
          </a:p>
        </p:txBody>
      </p:sp>
      <p:sp>
        <p:nvSpPr>
          <p:cNvPr id="6543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43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543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DF5E232-E4C4-46B8-95B9-703C349DB549}" type="slidenum">
              <a:rPr lang="en-US" sz="1200">
                <a:latin typeface="Calibri" pitchFamily="34" charset="0"/>
              </a:rPr>
              <a:pPr algn="r" eaLnBrk="1" hangingPunct="1"/>
              <a:t>15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F129F9-C464-4870-9365-E049441AADFF}" type="slidenum">
              <a:rPr lang="en-US"/>
              <a:pPr/>
              <a:t>16</a:t>
            </a:fld>
            <a:endParaRPr lang="en-US"/>
          </a:p>
        </p:txBody>
      </p:sp>
      <p:sp>
        <p:nvSpPr>
          <p:cNvPr id="6563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63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563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6A8DA86-B18E-4F90-89FA-8D2E91B2D462}" type="slidenum">
              <a:rPr lang="en-US" sz="1200">
                <a:latin typeface="Calibri" pitchFamily="34" charset="0"/>
              </a:rPr>
              <a:pPr algn="r" eaLnBrk="1" hangingPunct="1"/>
              <a:t>16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DDD80F-87EF-42F9-B523-1FE2BB44DE42}" type="slidenum">
              <a:rPr lang="en-US"/>
              <a:pPr/>
              <a:t>17</a:t>
            </a:fld>
            <a:endParaRPr lang="en-US"/>
          </a:p>
        </p:txBody>
      </p:sp>
      <p:sp>
        <p:nvSpPr>
          <p:cNvPr id="6584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84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584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669EF7B-E47D-49AE-B9DA-463886955935}" type="slidenum">
              <a:rPr lang="en-US" sz="1200">
                <a:latin typeface="Calibri" pitchFamily="34" charset="0"/>
              </a:rPr>
              <a:pPr algn="r" eaLnBrk="1" hangingPunct="1"/>
              <a:t>17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DF14E8-02DD-4927-84C0-7C7A05FA408A}" type="slidenum">
              <a:rPr lang="en-US"/>
              <a:pPr/>
              <a:t>18</a:t>
            </a:fld>
            <a:endParaRPr lang="en-US"/>
          </a:p>
        </p:txBody>
      </p:sp>
      <p:sp>
        <p:nvSpPr>
          <p:cNvPr id="6604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04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604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CFDCB86-9703-4B6D-BD3D-7EC7AC170B99}" type="slidenum">
              <a:rPr lang="en-US" sz="1200">
                <a:latin typeface="Calibri" pitchFamily="34" charset="0"/>
              </a:rPr>
              <a:pPr algn="r" eaLnBrk="1" hangingPunct="1"/>
              <a:t>18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1C9A77-9E69-448B-954A-104E7DD10BF1}" type="slidenum">
              <a:rPr lang="en-US"/>
              <a:pPr/>
              <a:t>19</a:t>
            </a:fld>
            <a:endParaRPr lang="en-US"/>
          </a:p>
        </p:txBody>
      </p:sp>
      <p:sp>
        <p:nvSpPr>
          <p:cNvPr id="6625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25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625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99ADE40-4836-4BDE-A6F1-6DFC3F693911}" type="slidenum">
              <a:rPr lang="en-US" sz="1200">
                <a:latin typeface="Calibri" pitchFamily="34" charset="0"/>
              </a:rPr>
              <a:pPr algn="r" eaLnBrk="1" hangingPunct="1"/>
              <a:t>19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A9B6D-D045-4369-920B-54783940A456}" type="slidenum">
              <a:rPr lang="en-US"/>
              <a:pPr/>
              <a:t>20</a:t>
            </a:fld>
            <a:endParaRPr lang="en-US"/>
          </a:p>
        </p:txBody>
      </p:sp>
      <p:sp>
        <p:nvSpPr>
          <p:cNvPr id="6645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45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645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0BA4B99-B5EA-4771-AD78-379D8254ED85}" type="slidenum">
              <a:rPr lang="en-US" sz="1200">
                <a:latin typeface="Calibri" pitchFamily="34" charset="0"/>
              </a:rPr>
              <a:pPr algn="r" eaLnBrk="1" hangingPunct="1"/>
              <a:t>20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A9FA68-1BC9-4973-9BF4-01E27D557A9B}" type="slidenum">
              <a:rPr lang="en-US"/>
              <a:pPr/>
              <a:t>3</a:t>
            </a:fld>
            <a:endParaRPr lang="en-US"/>
          </a:p>
        </p:txBody>
      </p:sp>
      <p:sp>
        <p:nvSpPr>
          <p:cNvPr id="6297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97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297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EE52528-614A-460A-AF84-CE135AC19953}" type="slidenum">
              <a:rPr lang="en-US" sz="1200">
                <a:latin typeface="Calibri" pitchFamily="34" charset="0"/>
              </a:rPr>
              <a:pPr algn="r" eaLnBrk="1" hangingPunct="1"/>
              <a:t>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0285B9-6ADC-4499-8DE8-E1F1346C63DA}" type="slidenum">
              <a:rPr lang="en-US"/>
              <a:pPr/>
              <a:t>21</a:t>
            </a:fld>
            <a:endParaRPr lang="en-US"/>
          </a:p>
        </p:txBody>
      </p:sp>
      <p:sp>
        <p:nvSpPr>
          <p:cNvPr id="6666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66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666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4DDF1CF-E2AF-4077-ADF7-79E6DB0A4B1E}" type="slidenum">
              <a:rPr lang="en-US" sz="1200">
                <a:latin typeface="Calibri" pitchFamily="34" charset="0"/>
              </a:rPr>
              <a:pPr algn="r" eaLnBrk="1" hangingPunct="1"/>
              <a:t>21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D13D56-8C59-48C5-9422-68A4E22ED30E}" type="slidenum">
              <a:rPr lang="en-US"/>
              <a:pPr/>
              <a:t>22</a:t>
            </a:fld>
            <a:endParaRPr lang="en-US"/>
          </a:p>
        </p:txBody>
      </p:sp>
      <p:sp>
        <p:nvSpPr>
          <p:cNvPr id="6686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86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686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19735E3-64E6-4DFD-9AC9-AE0BB0AD9C2E}" type="slidenum">
              <a:rPr lang="en-US" sz="1200">
                <a:latin typeface="Calibri" pitchFamily="34" charset="0"/>
              </a:rPr>
              <a:pPr algn="r" eaLnBrk="1" hangingPunct="1"/>
              <a:t>22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E33FE5-4D7C-46F9-A87B-9098D63A74E0}" type="slidenum">
              <a:rPr lang="en-US"/>
              <a:pPr/>
              <a:t>23</a:t>
            </a:fld>
            <a:endParaRPr lang="en-US"/>
          </a:p>
        </p:txBody>
      </p:sp>
      <p:sp>
        <p:nvSpPr>
          <p:cNvPr id="6707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07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707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0159241-F534-47D6-BA91-A67C34814073}" type="slidenum">
              <a:rPr lang="en-US" sz="1200">
                <a:latin typeface="Calibri" pitchFamily="34" charset="0"/>
              </a:rPr>
              <a:pPr algn="r" eaLnBrk="1" hangingPunct="1"/>
              <a:t>23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ACA9C3-AB63-43E5-BF4F-21307F7A8169}" type="slidenum">
              <a:rPr lang="en-US"/>
              <a:pPr/>
              <a:t>24</a:t>
            </a:fld>
            <a:endParaRPr lang="en-US"/>
          </a:p>
        </p:txBody>
      </p:sp>
      <p:sp>
        <p:nvSpPr>
          <p:cNvPr id="6727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27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727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0184049-088F-4D99-9387-A879512FF14A}" type="slidenum">
              <a:rPr lang="en-US" sz="1200">
                <a:latin typeface="Calibri" pitchFamily="34" charset="0"/>
              </a:rPr>
              <a:pPr algn="r" eaLnBrk="1" hangingPunct="1"/>
              <a:t>24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620FD9-7255-4118-A9A1-95D328A7EEF2}" type="slidenum">
              <a:rPr lang="en-US"/>
              <a:pPr/>
              <a:t>25</a:t>
            </a:fld>
            <a:endParaRPr lang="en-US"/>
          </a:p>
        </p:txBody>
      </p:sp>
      <p:sp>
        <p:nvSpPr>
          <p:cNvPr id="6748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48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748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48F7FD5-4DB4-4E90-8E57-2187A5F12AB6}" type="slidenum">
              <a:rPr lang="en-US" sz="1200">
                <a:latin typeface="Calibri" pitchFamily="34" charset="0"/>
              </a:rPr>
              <a:pPr algn="r" eaLnBrk="1" hangingPunct="1"/>
              <a:t>25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AB7A97-B230-42D1-922A-F5FD72368C07}" type="slidenum">
              <a:rPr lang="en-US"/>
              <a:pPr/>
              <a:t>26</a:t>
            </a:fld>
            <a:endParaRPr lang="en-US"/>
          </a:p>
        </p:txBody>
      </p:sp>
      <p:sp>
        <p:nvSpPr>
          <p:cNvPr id="6768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68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768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F501CBC-9032-4207-B1F6-F05D6ECE2EC9}" type="slidenum">
              <a:rPr lang="en-US" sz="1200">
                <a:latin typeface="Calibri" pitchFamily="34" charset="0"/>
              </a:rPr>
              <a:pPr algn="r" eaLnBrk="1" hangingPunct="1"/>
              <a:t>26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75A7F4-32BE-4F5D-A21F-1FD323DEBC07}" type="slidenum">
              <a:rPr lang="en-US"/>
              <a:pPr/>
              <a:t>27</a:t>
            </a:fld>
            <a:endParaRPr lang="en-US"/>
          </a:p>
        </p:txBody>
      </p:sp>
      <p:sp>
        <p:nvSpPr>
          <p:cNvPr id="6789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89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789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D681231-F25F-4B49-A365-3A4C1BC43C8C}" type="slidenum">
              <a:rPr lang="en-US" sz="1200">
                <a:latin typeface="Calibri" pitchFamily="34" charset="0"/>
              </a:rPr>
              <a:pPr algn="r" eaLnBrk="1" hangingPunct="1"/>
              <a:t>27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390371-33B9-419F-89CE-C13FAEEE500F}" type="slidenum">
              <a:rPr lang="en-US"/>
              <a:pPr/>
              <a:t>28</a:t>
            </a:fld>
            <a:endParaRPr lang="en-US"/>
          </a:p>
        </p:txBody>
      </p:sp>
      <p:sp>
        <p:nvSpPr>
          <p:cNvPr id="6809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09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809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5E85346-F324-4460-BA92-29198B6C93BF}" type="slidenum">
              <a:rPr lang="en-US" sz="1200">
                <a:latin typeface="Calibri" pitchFamily="34" charset="0"/>
              </a:rPr>
              <a:pPr algn="r" eaLnBrk="1" hangingPunct="1"/>
              <a:t>28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C82331-899C-4242-BD2C-0C3F515DA286}" type="slidenum">
              <a:rPr lang="en-US"/>
              <a:pPr/>
              <a:t>29</a:t>
            </a:fld>
            <a:endParaRPr lang="en-US"/>
          </a:p>
        </p:txBody>
      </p:sp>
      <p:sp>
        <p:nvSpPr>
          <p:cNvPr id="6830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30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830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DDB1412-C7EE-47F3-9FF0-373E3705C0E3}" type="slidenum">
              <a:rPr lang="en-US" sz="1200">
                <a:latin typeface="Calibri" pitchFamily="34" charset="0"/>
              </a:rPr>
              <a:pPr algn="r" eaLnBrk="1" hangingPunct="1"/>
              <a:t>29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A2C914-388E-4459-A9BD-3DCBAFFF23A8}" type="slidenum">
              <a:rPr lang="en-US"/>
              <a:pPr/>
              <a:t>30</a:t>
            </a:fld>
            <a:endParaRPr lang="en-US"/>
          </a:p>
        </p:txBody>
      </p:sp>
      <p:sp>
        <p:nvSpPr>
          <p:cNvPr id="6850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50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850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0C24091-39C6-43A5-BF3D-296FC377A15C}" type="slidenum">
              <a:rPr lang="en-US" sz="1200">
                <a:latin typeface="Calibri" pitchFamily="34" charset="0"/>
              </a:rPr>
              <a:pPr algn="r" eaLnBrk="1" hangingPunct="1"/>
              <a:t>30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67EA5E-763A-4E46-B980-706C05E9B1E0}" type="slidenum">
              <a:rPr lang="en-US"/>
              <a:pPr/>
              <a:t>4</a:t>
            </a:fld>
            <a:endParaRPr lang="en-US"/>
          </a:p>
        </p:txBody>
      </p:sp>
      <p:sp>
        <p:nvSpPr>
          <p:cNvPr id="6318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18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318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FDE29C7-34C8-4F5F-AEA3-596D9DC2A48F}" type="slidenum">
              <a:rPr lang="en-US" sz="1200">
                <a:latin typeface="Calibri" pitchFamily="34" charset="0"/>
              </a:rPr>
              <a:pPr algn="r" eaLnBrk="1" hangingPunct="1"/>
              <a:t>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F5E5C2-BB50-42C7-B767-C4F23DCA6CE8}" type="slidenum">
              <a:rPr lang="en-US"/>
              <a:pPr/>
              <a:t>31</a:t>
            </a:fld>
            <a:endParaRPr lang="en-US"/>
          </a:p>
        </p:txBody>
      </p:sp>
      <p:sp>
        <p:nvSpPr>
          <p:cNvPr id="6871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71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871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D069D5B-B339-4193-A01E-8FA1D6EB159A}" type="slidenum">
              <a:rPr lang="en-US" sz="1200">
                <a:latin typeface="Calibri" pitchFamily="34" charset="0"/>
              </a:rPr>
              <a:pPr algn="r" eaLnBrk="1" hangingPunct="1"/>
              <a:t>31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3549EB-CC00-4B5E-B16D-C324E848A7EE}" type="slidenum">
              <a:rPr lang="en-US"/>
              <a:pPr/>
              <a:t>32</a:t>
            </a:fld>
            <a:endParaRPr lang="en-US"/>
          </a:p>
        </p:txBody>
      </p:sp>
      <p:sp>
        <p:nvSpPr>
          <p:cNvPr id="6891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91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891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A27D63E-7EF8-4C5C-B0A7-D26EBCCF27FB}" type="slidenum">
              <a:rPr lang="en-US" sz="1200">
                <a:latin typeface="Calibri" pitchFamily="34" charset="0"/>
              </a:rPr>
              <a:pPr algn="r" eaLnBrk="1" hangingPunct="1"/>
              <a:t>32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0D1D86-1760-4A3A-BC33-CC90044015AC}" type="slidenum">
              <a:rPr lang="en-US"/>
              <a:pPr/>
              <a:t>33</a:t>
            </a:fld>
            <a:endParaRPr lang="en-US"/>
          </a:p>
        </p:txBody>
      </p:sp>
      <p:sp>
        <p:nvSpPr>
          <p:cNvPr id="6912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12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912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09784B2-500E-4BCC-86B6-F6C7395CB228}" type="slidenum">
              <a:rPr lang="en-US" sz="1200">
                <a:latin typeface="Calibri" pitchFamily="34" charset="0"/>
              </a:rPr>
              <a:pPr algn="r" eaLnBrk="1" hangingPunct="1"/>
              <a:t>33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794BE2-D1A2-405E-A1AE-1B54A65917C2}" type="slidenum">
              <a:rPr lang="en-US"/>
              <a:pPr/>
              <a:t>34</a:t>
            </a:fld>
            <a:endParaRPr lang="en-US"/>
          </a:p>
        </p:txBody>
      </p:sp>
      <p:sp>
        <p:nvSpPr>
          <p:cNvPr id="6932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32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932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E360506-5349-4345-8E32-F2EE115C1376}" type="slidenum">
              <a:rPr lang="en-US" sz="1200">
                <a:latin typeface="Calibri" pitchFamily="34" charset="0"/>
              </a:rPr>
              <a:pPr algn="r" eaLnBrk="1" hangingPunct="1"/>
              <a:t>34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05BDD5-7380-4ADA-9F13-3F64EBBB0ECB}" type="slidenum">
              <a:rPr lang="en-US"/>
              <a:pPr/>
              <a:t>35</a:t>
            </a:fld>
            <a:endParaRPr lang="en-US"/>
          </a:p>
        </p:txBody>
      </p:sp>
      <p:sp>
        <p:nvSpPr>
          <p:cNvPr id="6952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53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953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E5FB2C9-F81B-4D1F-9706-730018045455}" type="slidenum">
              <a:rPr lang="en-US" sz="1200">
                <a:latin typeface="Calibri" pitchFamily="34" charset="0"/>
              </a:rPr>
              <a:pPr algn="r" eaLnBrk="1" hangingPunct="1"/>
              <a:t>35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160039-A5AF-4F00-AC30-A205E1EE7E3E}" type="slidenum">
              <a:rPr lang="en-US"/>
              <a:pPr/>
              <a:t>36</a:t>
            </a:fld>
            <a:endParaRPr lang="en-US"/>
          </a:p>
        </p:txBody>
      </p:sp>
      <p:sp>
        <p:nvSpPr>
          <p:cNvPr id="6973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73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973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A1F86F6-DDE4-4391-829A-349B491C84D2}" type="slidenum">
              <a:rPr lang="en-US" sz="1200">
                <a:latin typeface="Calibri" pitchFamily="34" charset="0"/>
              </a:rPr>
              <a:pPr algn="r" eaLnBrk="1" hangingPunct="1"/>
              <a:t>36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2381AC-31DC-4052-8FCD-F97C7CD62A59}" type="slidenum">
              <a:rPr lang="en-US"/>
              <a:pPr/>
              <a:t>37</a:t>
            </a:fld>
            <a:endParaRPr lang="en-US"/>
          </a:p>
        </p:txBody>
      </p:sp>
      <p:sp>
        <p:nvSpPr>
          <p:cNvPr id="6993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93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993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BEA6E46-DD55-4CF0-8933-0DF6BAE48128}" type="slidenum">
              <a:rPr lang="en-US" sz="1200">
                <a:latin typeface="Calibri" pitchFamily="34" charset="0"/>
              </a:rPr>
              <a:pPr algn="r" eaLnBrk="1" hangingPunct="1"/>
              <a:t>37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514B1F-96DE-4EDD-AF92-0BB9FAE8F6A9}" type="slidenum">
              <a:rPr lang="en-US"/>
              <a:pPr/>
              <a:t>38</a:t>
            </a:fld>
            <a:endParaRPr lang="en-US"/>
          </a:p>
        </p:txBody>
      </p:sp>
      <p:sp>
        <p:nvSpPr>
          <p:cNvPr id="7014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14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014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C76C0FC-564C-4DD3-94AD-C50AB77EED48}" type="slidenum">
              <a:rPr lang="en-US" sz="1200">
                <a:latin typeface="Calibri" pitchFamily="34" charset="0"/>
              </a:rPr>
              <a:pPr algn="r" eaLnBrk="1" hangingPunct="1"/>
              <a:t>38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58EF42-CE5F-4DE7-BBE1-2E547B731E11}" type="slidenum">
              <a:rPr lang="en-US"/>
              <a:pPr/>
              <a:t>39</a:t>
            </a:fld>
            <a:endParaRPr lang="en-US"/>
          </a:p>
        </p:txBody>
      </p:sp>
      <p:sp>
        <p:nvSpPr>
          <p:cNvPr id="7034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34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034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26C7639-3A54-4C49-A3E5-A2B68DC5950D}" type="slidenum">
              <a:rPr lang="en-US" sz="1200">
                <a:latin typeface="Calibri" pitchFamily="34" charset="0"/>
              </a:rPr>
              <a:pPr algn="r" eaLnBrk="1" hangingPunct="1"/>
              <a:t>39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E15B32-8CA5-4DC3-81EA-CD5971C48B60}" type="slidenum">
              <a:rPr lang="en-US"/>
              <a:pPr/>
              <a:t>40</a:t>
            </a:fld>
            <a:endParaRPr lang="en-US"/>
          </a:p>
        </p:txBody>
      </p:sp>
      <p:sp>
        <p:nvSpPr>
          <p:cNvPr id="7055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55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055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3387A6F-FFE2-4B93-B8E2-1344180348F8}" type="slidenum">
              <a:rPr lang="en-US" sz="1200">
                <a:latin typeface="Calibri" pitchFamily="34" charset="0"/>
              </a:rPr>
              <a:pPr algn="r" eaLnBrk="1" hangingPunct="1"/>
              <a:t>40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01E9EB-0E4C-4C50-8E0C-59180A24550A}" type="slidenum">
              <a:rPr lang="en-US"/>
              <a:pPr/>
              <a:t>5</a:t>
            </a:fld>
            <a:endParaRPr lang="en-US"/>
          </a:p>
        </p:txBody>
      </p:sp>
      <p:sp>
        <p:nvSpPr>
          <p:cNvPr id="6338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38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338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06D410A-337C-4A28-BA2F-C7AC05E0A506}" type="slidenum">
              <a:rPr lang="en-US" sz="1200">
                <a:latin typeface="Calibri" pitchFamily="34" charset="0"/>
              </a:rPr>
              <a:pPr algn="r" eaLnBrk="1" hangingPunct="1"/>
              <a:t>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F5C753-F1DB-4BCD-8117-D7760704C3D8}" type="slidenum">
              <a:rPr lang="en-US"/>
              <a:pPr/>
              <a:t>41</a:t>
            </a:fld>
            <a:endParaRPr lang="en-US"/>
          </a:p>
        </p:txBody>
      </p:sp>
      <p:sp>
        <p:nvSpPr>
          <p:cNvPr id="7075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75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075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06EA460-EDE5-49A2-BF8A-3A56135806E4}" type="slidenum">
              <a:rPr lang="en-US" sz="1200">
                <a:latin typeface="Calibri" pitchFamily="34" charset="0"/>
              </a:rPr>
              <a:pPr algn="r" eaLnBrk="1" hangingPunct="1"/>
              <a:t>41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35E444-9660-418C-ACD0-56F113EBF539}" type="slidenum">
              <a:rPr lang="en-US"/>
              <a:pPr/>
              <a:t>42</a:t>
            </a:fld>
            <a:endParaRPr lang="en-US"/>
          </a:p>
        </p:txBody>
      </p:sp>
      <p:sp>
        <p:nvSpPr>
          <p:cNvPr id="7096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96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096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1F13954-634A-479D-BB22-1E24DC23915D}" type="slidenum">
              <a:rPr lang="en-US" sz="1200">
                <a:latin typeface="Calibri" pitchFamily="34" charset="0"/>
              </a:rPr>
              <a:pPr algn="r" eaLnBrk="1" hangingPunct="1"/>
              <a:t>42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913CE1-7EE5-48C5-8922-F76F1D191BA9}" type="slidenum">
              <a:rPr lang="en-US"/>
              <a:pPr/>
              <a:t>43</a:t>
            </a:fld>
            <a:endParaRPr lang="en-US"/>
          </a:p>
        </p:txBody>
      </p:sp>
      <p:sp>
        <p:nvSpPr>
          <p:cNvPr id="7116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16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116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597B65F-2C99-441A-999F-D1D7EA0773D1}" type="slidenum">
              <a:rPr lang="en-US" sz="1200">
                <a:latin typeface="Calibri" pitchFamily="34" charset="0"/>
              </a:rPr>
              <a:pPr algn="r" eaLnBrk="1" hangingPunct="1"/>
              <a:t>43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6DD25B-6BA4-45BD-92E4-8EC94D5F6C1E}" type="slidenum">
              <a:rPr lang="en-US"/>
              <a:pPr/>
              <a:t>44</a:t>
            </a:fld>
            <a:endParaRPr lang="en-US"/>
          </a:p>
        </p:txBody>
      </p:sp>
      <p:sp>
        <p:nvSpPr>
          <p:cNvPr id="7137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37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137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C9AF8E3-7450-4BE1-80CB-F28F698D1E72}" type="slidenum">
              <a:rPr lang="en-US" sz="1200">
                <a:latin typeface="Calibri" pitchFamily="34" charset="0"/>
              </a:rPr>
              <a:pPr algn="r" eaLnBrk="1" hangingPunct="1"/>
              <a:t>44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E94A90-1D7E-4EB6-8D85-CCDD5DA999B7}" type="slidenum">
              <a:rPr lang="en-US"/>
              <a:pPr/>
              <a:t>45</a:t>
            </a:fld>
            <a:endParaRPr lang="en-US"/>
          </a:p>
        </p:txBody>
      </p:sp>
      <p:sp>
        <p:nvSpPr>
          <p:cNvPr id="7157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57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157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4507E07-635D-4B6F-A328-BCB9F12D2894}" type="slidenum">
              <a:rPr lang="en-US" sz="1200">
                <a:latin typeface="Calibri" pitchFamily="34" charset="0"/>
              </a:rPr>
              <a:pPr algn="r" eaLnBrk="1" hangingPunct="1"/>
              <a:t>45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A15D07-4A32-4945-BCD7-125564C37A20}" type="slidenum">
              <a:rPr lang="en-US"/>
              <a:pPr/>
              <a:t>46</a:t>
            </a:fld>
            <a:endParaRPr lang="en-US"/>
          </a:p>
        </p:txBody>
      </p:sp>
      <p:sp>
        <p:nvSpPr>
          <p:cNvPr id="7178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8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178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2F58FDA-2E57-40E5-854A-354F9D39549B}" type="slidenum">
              <a:rPr lang="en-US" sz="1200">
                <a:latin typeface="Calibri" pitchFamily="34" charset="0"/>
              </a:rPr>
              <a:pPr algn="r" eaLnBrk="1" hangingPunct="1"/>
              <a:t>46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6BB327-9AFC-49F1-9883-A06EF02BFD70}" type="slidenum">
              <a:rPr lang="en-US"/>
              <a:pPr/>
              <a:t>47</a:t>
            </a:fld>
            <a:endParaRPr lang="en-US"/>
          </a:p>
        </p:txBody>
      </p:sp>
      <p:sp>
        <p:nvSpPr>
          <p:cNvPr id="7198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98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198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F310E97-5032-4DB9-8E21-DBFC7A26F997}" type="slidenum">
              <a:rPr lang="en-US" sz="1200">
                <a:latin typeface="Calibri" pitchFamily="34" charset="0"/>
              </a:rPr>
              <a:pPr algn="r" eaLnBrk="1" hangingPunct="1"/>
              <a:t>47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A654A0-F79B-457D-8A5C-64B4C7CA5ED8}" type="slidenum">
              <a:rPr lang="en-US"/>
              <a:pPr/>
              <a:t>48</a:t>
            </a:fld>
            <a:endParaRPr lang="en-US"/>
          </a:p>
        </p:txBody>
      </p:sp>
      <p:sp>
        <p:nvSpPr>
          <p:cNvPr id="7219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19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219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C0704DB-8E8F-4D31-AD1B-B80D8E2835A2}" type="slidenum">
              <a:rPr lang="en-US" sz="1200">
                <a:latin typeface="Calibri" pitchFamily="34" charset="0"/>
              </a:rPr>
              <a:pPr algn="r" eaLnBrk="1" hangingPunct="1"/>
              <a:t>48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FB6834-72F5-4C6C-927D-3A20E8B21FFC}" type="slidenum">
              <a:rPr lang="en-US"/>
              <a:pPr/>
              <a:t>49</a:t>
            </a:fld>
            <a:endParaRPr lang="en-US"/>
          </a:p>
        </p:txBody>
      </p:sp>
      <p:sp>
        <p:nvSpPr>
          <p:cNvPr id="7239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39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239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045768C-3C76-42BC-9B4C-738697D25293}" type="slidenum">
              <a:rPr lang="en-US" sz="1200">
                <a:latin typeface="Calibri" pitchFamily="34" charset="0"/>
              </a:rPr>
              <a:pPr algn="r" eaLnBrk="1" hangingPunct="1"/>
              <a:t>49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7C9D92-19A9-4B94-A265-3E62DD1F80B7}" type="slidenum">
              <a:rPr lang="en-US"/>
              <a:pPr/>
              <a:t>50</a:t>
            </a:fld>
            <a:endParaRPr lang="en-US"/>
          </a:p>
        </p:txBody>
      </p:sp>
      <p:sp>
        <p:nvSpPr>
          <p:cNvPr id="7260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60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260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4708A17-7071-4105-97D3-D0B7EFA0CB5D}" type="slidenum">
              <a:rPr lang="en-US" sz="1200">
                <a:latin typeface="Calibri" pitchFamily="34" charset="0"/>
              </a:rPr>
              <a:pPr algn="r" eaLnBrk="1" hangingPunct="1"/>
              <a:t>50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9A9BE9-0940-4047-B29F-C26B75E5A040}" type="slidenum">
              <a:rPr lang="en-US"/>
              <a:pPr/>
              <a:t>6</a:t>
            </a:fld>
            <a:endParaRPr lang="en-US"/>
          </a:p>
        </p:txBody>
      </p:sp>
      <p:sp>
        <p:nvSpPr>
          <p:cNvPr id="6359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59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359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FA3E141-5C80-4C38-B0F6-BAB558173BAA}" type="slidenum">
              <a:rPr lang="en-US" sz="1200">
                <a:latin typeface="Calibri" pitchFamily="34" charset="0"/>
              </a:rPr>
              <a:pPr algn="r" eaLnBrk="1" hangingPunct="1"/>
              <a:t>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F366CE-2487-4523-B0C1-AF173CFE615A}" type="slidenum">
              <a:rPr lang="en-US"/>
              <a:pPr/>
              <a:t>51</a:t>
            </a:fld>
            <a:endParaRPr lang="en-US"/>
          </a:p>
        </p:txBody>
      </p:sp>
      <p:sp>
        <p:nvSpPr>
          <p:cNvPr id="7280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80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280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4538017-E0BD-4E49-8AED-581D0FD0009B}" type="slidenum">
              <a:rPr lang="en-US" sz="1200">
                <a:latin typeface="Calibri" pitchFamily="34" charset="0"/>
              </a:rPr>
              <a:pPr algn="r" eaLnBrk="1" hangingPunct="1"/>
              <a:t>51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119C46-D912-43E1-BDE2-FC0E1E4B1B6E}" type="slidenum">
              <a:rPr lang="en-US"/>
              <a:pPr/>
              <a:t>52</a:t>
            </a:fld>
            <a:endParaRPr lang="en-US"/>
          </a:p>
        </p:txBody>
      </p:sp>
      <p:sp>
        <p:nvSpPr>
          <p:cNvPr id="7301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01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301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859B3B0-A663-4922-8E01-2523B8CB2F40}" type="slidenum">
              <a:rPr lang="en-US" sz="1200">
                <a:latin typeface="Calibri" pitchFamily="34" charset="0"/>
              </a:rPr>
              <a:pPr algn="r" eaLnBrk="1" hangingPunct="1"/>
              <a:t>52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43B198-F770-40F9-AC15-581EE8557E0D}" type="slidenum">
              <a:rPr lang="en-US"/>
              <a:pPr/>
              <a:t>53</a:t>
            </a:fld>
            <a:endParaRPr lang="en-US"/>
          </a:p>
        </p:txBody>
      </p:sp>
      <p:sp>
        <p:nvSpPr>
          <p:cNvPr id="7321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21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321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63977FA-90B0-4752-997B-551888254313}" type="slidenum">
              <a:rPr lang="en-US" sz="1200">
                <a:latin typeface="Calibri" pitchFamily="34" charset="0"/>
              </a:rPr>
              <a:pPr algn="r" eaLnBrk="1" hangingPunct="1"/>
              <a:t>53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F37E94-79C8-44F2-B5D1-F312EBF19642}" type="slidenum">
              <a:rPr lang="en-US"/>
              <a:pPr/>
              <a:t>54</a:t>
            </a:fld>
            <a:endParaRPr lang="en-US"/>
          </a:p>
        </p:txBody>
      </p:sp>
      <p:sp>
        <p:nvSpPr>
          <p:cNvPr id="7342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42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342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F2050E3-7D80-4539-B6F8-147CCE20E49D}" type="slidenum">
              <a:rPr lang="en-US" sz="1200">
                <a:latin typeface="Calibri" pitchFamily="34" charset="0"/>
              </a:rPr>
              <a:pPr algn="r" eaLnBrk="1" hangingPunct="1"/>
              <a:t>54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147938-89B2-43DA-9F85-3F2F3714FA06}" type="slidenum">
              <a:rPr lang="en-US"/>
              <a:pPr/>
              <a:t>55</a:t>
            </a:fld>
            <a:endParaRPr lang="en-US"/>
          </a:p>
        </p:txBody>
      </p:sp>
      <p:sp>
        <p:nvSpPr>
          <p:cNvPr id="7362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62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362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5554113-3815-44D4-8763-A69BDF2BA7AF}" type="slidenum">
              <a:rPr lang="en-US" sz="1200">
                <a:latin typeface="Calibri" pitchFamily="34" charset="0"/>
              </a:rPr>
              <a:pPr algn="r" eaLnBrk="1" hangingPunct="1"/>
              <a:t>55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9C6112-49F9-4672-9F08-1B3B3D34CE5C}" type="slidenum">
              <a:rPr lang="en-US"/>
              <a:pPr/>
              <a:t>56</a:t>
            </a:fld>
            <a:endParaRPr lang="en-US"/>
          </a:p>
        </p:txBody>
      </p:sp>
      <p:sp>
        <p:nvSpPr>
          <p:cNvPr id="7383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83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383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9441A2B-9A89-41C7-B93B-CCEEAA9C5EEC}" type="slidenum">
              <a:rPr lang="en-US" sz="1200">
                <a:latin typeface="Calibri" pitchFamily="34" charset="0"/>
              </a:rPr>
              <a:pPr algn="r" eaLnBrk="1" hangingPunct="1"/>
              <a:t>56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AEE0E3-9350-4214-A126-334C36F5C0F3}" type="slidenum">
              <a:rPr lang="en-US"/>
              <a:pPr/>
              <a:t>57</a:t>
            </a:fld>
            <a:endParaRPr lang="en-US"/>
          </a:p>
        </p:txBody>
      </p:sp>
      <p:sp>
        <p:nvSpPr>
          <p:cNvPr id="7403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03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403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04BACFE-501C-4052-BCAA-D297A28404C4}" type="slidenum">
              <a:rPr lang="en-US" sz="1200">
                <a:latin typeface="Calibri" pitchFamily="34" charset="0"/>
              </a:rPr>
              <a:pPr algn="r" eaLnBrk="1" hangingPunct="1"/>
              <a:t>57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347724-FEF5-4F90-8533-6DDAE197B653}" type="slidenum">
              <a:rPr lang="en-US"/>
              <a:pPr/>
              <a:t>58</a:t>
            </a:fld>
            <a:endParaRPr lang="en-US"/>
          </a:p>
        </p:txBody>
      </p:sp>
      <p:sp>
        <p:nvSpPr>
          <p:cNvPr id="7424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24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424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EB2E7CB-96B2-4FF9-A6D7-AC10131849C6}" type="slidenum">
              <a:rPr lang="en-US" sz="1200">
                <a:latin typeface="Calibri" pitchFamily="34" charset="0"/>
              </a:rPr>
              <a:pPr algn="r" eaLnBrk="1" hangingPunct="1"/>
              <a:t>58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2D7FC3-07D1-4B1F-AE76-173ABF092213}" type="slidenum">
              <a:rPr lang="en-US"/>
              <a:pPr/>
              <a:t>59</a:t>
            </a:fld>
            <a:endParaRPr lang="en-US"/>
          </a:p>
        </p:txBody>
      </p:sp>
      <p:sp>
        <p:nvSpPr>
          <p:cNvPr id="7444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44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444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F6CD0F2-EFA3-42DA-9596-70E2244833A3}" type="slidenum">
              <a:rPr lang="en-US" sz="1200">
                <a:latin typeface="Calibri" pitchFamily="34" charset="0"/>
              </a:rPr>
              <a:pPr algn="r" eaLnBrk="1" hangingPunct="1"/>
              <a:t>59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4E6097-EBB9-4BFC-98A1-A10198EAA4C3}" type="slidenum">
              <a:rPr lang="en-US"/>
              <a:pPr/>
              <a:t>60</a:t>
            </a:fld>
            <a:endParaRPr lang="en-US"/>
          </a:p>
        </p:txBody>
      </p:sp>
      <p:sp>
        <p:nvSpPr>
          <p:cNvPr id="7464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65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465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6EBE548-B55B-46A8-B9E3-B0C56636DBFA}" type="slidenum">
              <a:rPr lang="en-US" sz="1200">
                <a:latin typeface="Calibri" pitchFamily="34" charset="0"/>
              </a:rPr>
              <a:pPr algn="r" eaLnBrk="1" hangingPunct="1"/>
              <a:t>60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FA4FBE-D94B-4B84-8746-F98F673DF2A3}" type="slidenum">
              <a:rPr lang="en-US"/>
              <a:pPr/>
              <a:t>7</a:t>
            </a:fld>
            <a:endParaRPr lang="en-US"/>
          </a:p>
        </p:txBody>
      </p:sp>
      <p:sp>
        <p:nvSpPr>
          <p:cNvPr id="6379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79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379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6298CD9-99B2-4E7B-972A-E8E33C1352C9}" type="slidenum">
              <a:rPr lang="en-US" sz="1200">
                <a:latin typeface="Calibri" pitchFamily="34" charset="0"/>
              </a:rPr>
              <a:pPr algn="r" eaLnBrk="1" hangingPunct="1"/>
              <a:t>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58EA09-36FE-4BC7-9062-C80515E04925}" type="slidenum">
              <a:rPr lang="en-US"/>
              <a:pPr/>
              <a:t>61</a:t>
            </a:fld>
            <a:endParaRPr lang="en-US"/>
          </a:p>
        </p:txBody>
      </p:sp>
      <p:sp>
        <p:nvSpPr>
          <p:cNvPr id="7485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85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485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D5083FB-E252-4C73-B94B-F99FFCC05702}" type="slidenum">
              <a:rPr lang="en-US" sz="1200">
                <a:latin typeface="Calibri" pitchFamily="34" charset="0"/>
              </a:rPr>
              <a:pPr algn="r" eaLnBrk="1" hangingPunct="1"/>
              <a:t>61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9F2281-B55A-4F2E-A98D-DEB7B5D7E51F}" type="slidenum">
              <a:rPr lang="en-US"/>
              <a:pPr/>
              <a:t>62</a:t>
            </a:fld>
            <a:endParaRPr lang="en-US"/>
          </a:p>
        </p:txBody>
      </p:sp>
      <p:sp>
        <p:nvSpPr>
          <p:cNvPr id="7505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05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505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A106AF9-C8B9-4C3E-A43B-457B1B679775}" type="slidenum">
              <a:rPr lang="en-US" sz="1200">
                <a:latin typeface="Calibri" pitchFamily="34" charset="0"/>
              </a:rPr>
              <a:pPr algn="r" eaLnBrk="1" hangingPunct="1"/>
              <a:t>62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703BAE-09A6-4E48-97CE-892334B4B9A4}" type="slidenum">
              <a:rPr lang="en-US"/>
              <a:pPr/>
              <a:t>63</a:t>
            </a:fld>
            <a:endParaRPr lang="en-US"/>
          </a:p>
        </p:txBody>
      </p:sp>
      <p:sp>
        <p:nvSpPr>
          <p:cNvPr id="7526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26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526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F03CF57-4108-4F3F-9854-5BBB880986DD}" type="slidenum">
              <a:rPr lang="en-US" sz="1200">
                <a:latin typeface="Calibri" pitchFamily="34" charset="0"/>
              </a:rPr>
              <a:pPr algn="r" eaLnBrk="1" hangingPunct="1"/>
              <a:t>63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813E4E-5272-4284-A424-50D52184772B}" type="slidenum">
              <a:rPr lang="en-US"/>
              <a:pPr/>
              <a:t>64</a:t>
            </a:fld>
            <a:endParaRPr lang="en-US"/>
          </a:p>
        </p:txBody>
      </p:sp>
      <p:sp>
        <p:nvSpPr>
          <p:cNvPr id="7546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46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546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E65A8C7-B4DB-42BA-BEDA-5B7CBED0AE23}" type="slidenum">
              <a:rPr lang="en-US" sz="1200">
                <a:latin typeface="Calibri" pitchFamily="34" charset="0"/>
              </a:rPr>
              <a:pPr algn="r" eaLnBrk="1" hangingPunct="1"/>
              <a:t>64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314874-FF4C-4D4B-96A5-67904853B890}" type="slidenum">
              <a:rPr lang="en-US"/>
              <a:pPr/>
              <a:t>65</a:t>
            </a:fld>
            <a:endParaRPr lang="en-US"/>
          </a:p>
        </p:txBody>
      </p:sp>
      <p:sp>
        <p:nvSpPr>
          <p:cNvPr id="7567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67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567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99AC657-D681-462B-8891-EAB4C6D79CC1}" type="slidenum">
              <a:rPr lang="en-US" sz="1200">
                <a:latin typeface="Calibri" pitchFamily="34" charset="0"/>
              </a:rPr>
              <a:pPr algn="r" eaLnBrk="1" hangingPunct="1"/>
              <a:t>65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6533B9-945B-4CD5-84F1-E5D4FCA30D1A}" type="slidenum">
              <a:rPr lang="en-US"/>
              <a:pPr/>
              <a:t>66</a:t>
            </a:fld>
            <a:endParaRPr lang="en-US"/>
          </a:p>
        </p:txBody>
      </p:sp>
      <p:sp>
        <p:nvSpPr>
          <p:cNvPr id="7587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87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587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4C974AE-C4B6-4AA7-B914-5D2E36027B4B}" type="slidenum">
              <a:rPr lang="en-US" sz="1200">
                <a:latin typeface="Calibri" pitchFamily="34" charset="0"/>
              </a:rPr>
              <a:pPr algn="r" eaLnBrk="1" hangingPunct="1"/>
              <a:t>66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6B157-8944-43AC-AB4E-D0CB84631920}" type="slidenum">
              <a:rPr lang="en-US"/>
              <a:pPr/>
              <a:t>67</a:t>
            </a:fld>
            <a:endParaRPr lang="en-US"/>
          </a:p>
        </p:txBody>
      </p:sp>
      <p:sp>
        <p:nvSpPr>
          <p:cNvPr id="7608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08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608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642C36C-40C4-4C87-9B57-B503612A5CDF}" type="slidenum">
              <a:rPr lang="en-US" sz="1200">
                <a:latin typeface="Calibri" pitchFamily="34" charset="0"/>
              </a:rPr>
              <a:pPr algn="r" eaLnBrk="1" hangingPunct="1"/>
              <a:t>67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72A170-7B60-4ABA-A65D-373A976629E8}" type="slidenum">
              <a:rPr lang="en-US"/>
              <a:pPr/>
              <a:t>68</a:t>
            </a:fld>
            <a:endParaRPr lang="en-US"/>
          </a:p>
        </p:txBody>
      </p:sp>
      <p:sp>
        <p:nvSpPr>
          <p:cNvPr id="7628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28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628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E379290-8322-4662-80E8-893DB02169BD}" type="slidenum">
              <a:rPr lang="en-US" sz="1200">
                <a:latin typeface="Calibri" pitchFamily="34" charset="0"/>
              </a:rPr>
              <a:pPr algn="r" eaLnBrk="1" hangingPunct="1"/>
              <a:t>68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4FDE9A-3731-49AE-BB70-560A6D5C193B}" type="slidenum">
              <a:rPr lang="en-US"/>
              <a:pPr/>
              <a:t>69</a:t>
            </a:fld>
            <a:endParaRPr lang="en-US"/>
          </a:p>
        </p:txBody>
      </p:sp>
      <p:sp>
        <p:nvSpPr>
          <p:cNvPr id="7649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49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649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8FBCD3D-4C81-40F4-9946-529E7167CF45}" type="slidenum">
              <a:rPr lang="en-US" sz="1200">
                <a:latin typeface="Calibri" pitchFamily="34" charset="0"/>
              </a:rPr>
              <a:pPr algn="r" eaLnBrk="1" hangingPunct="1"/>
              <a:t>69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2A1DC6-DD03-4A88-A6D3-E7DCAED3657D}" type="slidenum">
              <a:rPr lang="en-US"/>
              <a:pPr/>
              <a:t>70</a:t>
            </a:fld>
            <a:endParaRPr lang="en-US"/>
          </a:p>
        </p:txBody>
      </p:sp>
      <p:sp>
        <p:nvSpPr>
          <p:cNvPr id="7669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69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669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1CCE076-54D5-4FF2-8890-C4F1C08A6498}" type="slidenum">
              <a:rPr lang="en-US" sz="1200">
                <a:latin typeface="Calibri" pitchFamily="34" charset="0"/>
              </a:rPr>
              <a:pPr algn="r" eaLnBrk="1" hangingPunct="1"/>
              <a:t>70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9B56B3-D17C-4F17-B7A5-61B49426CC3E}" type="slidenum">
              <a:rPr lang="en-US"/>
              <a:pPr/>
              <a:t>8</a:t>
            </a:fld>
            <a:endParaRPr lang="en-US"/>
          </a:p>
        </p:txBody>
      </p:sp>
      <p:sp>
        <p:nvSpPr>
          <p:cNvPr id="6400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00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400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608EDDF-BE45-4371-B254-73FE395BFC21}" type="slidenum">
              <a:rPr lang="en-US" sz="1200">
                <a:latin typeface="Calibri" pitchFamily="34" charset="0"/>
              </a:rPr>
              <a:pPr algn="r" eaLnBrk="1" hangingPunct="1"/>
              <a:t>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6C1BC6-9170-4A59-958B-DF6410D2E4A7}" type="slidenum">
              <a:rPr lang="en-US"/>
              <a:pPr/>
              <a:t>71</a:t>
            </a:fld>
            <a:endParaRPr lang="en-US"/>
          </a:p>
        </p:txBody>
      </p:sp>
      <p:sp>
        <p:nvSpPr>
          <p:cNvPr id="7690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90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690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87DF259-469D-4D03-9D28-37A8FACDC90A}" type="slidenum">
              <a:rPr lang="en-US" sz="1200">
                <a:latin typeface="Calibri" pitchFamily="34" charset="0"/>
              </a:rPr>
              <a:pPr algn="r" eaLnBrk="1" hangingPunct="1"/>
              <a:t>71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E2B014-E3B5-4BAD-BFA8-F1FD59EC2BEA}" type="slidenum">
              <a:rPr lang="en-US"/>
              <a:pPr/>
              <a:t>72</a:t>
            </a:fld>
            <a:endParaRPr lang="en-US"/>
          </a:p>
        </p:txBody>
      </p:sp>
      <p:sp>
        <p:nvSpPr>
          <p:cNvPr id="7710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10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710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0D85924-FD5B-405C-97E1-77AC080F0C9E}" type="slidenum">
              <a:rPr lang="en-US" sz="1200">
                <a:latin typeface="Calibri" pitchFamily="34" charset="0"/>
              </a:rPr>
              <a:pPr algn="r" eaLnBrk="1" hangingPunct="1"/>
              <a:t>72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FCE2DD-4E81-4891-B237-A55B2E8225B3}" type="slidenum">
              <a:rPr lang="en-US"/>
              <a:pPr/>
              <a:t>73</a:t>
            </a:fld>
            <a:endParaRPr lang="en-US"/>
          </a:p>
        </p:txBody>
      </p:sp>
      <p:sp>
        <p:nvSpPr>
          <p:cNvPr id="7731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31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731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DA2C3D5-32AD-4DAC-9E92-6D8046E29162}" type="slidenum">
              <a:rPr lang="en-US" sz="1200">
                <a:latin typeface="Calibri" pitchFamily="34" charset="0"/>
              </a:rPr>
              <a:pPr algn="r" eaLnBrk="1" hangingPunct="1"/>
              <a:t>73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68AAD2-2A0B-4C0A-A8EF-310695626A0B}" type="slidenum">
              <a:rPr lang="en-US"/>
              <a:pPr/>
              <a:t>74</a:t>
            </a:fld>
            <a:endParaRPr lang="en-US"/>
          </a:p>
        </p:txBody>
      </p:sp>
      <p:sp>
        <p:nvSpPr>
          <p:cNvPr id="7751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51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751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6049EB1-208F-4C46-9D90-BE430F75F103}" type="slidenum">
              <a:rPr lang="en-US" sz="1200">
                <a:latin typeface="Calibri" pitchFamily="34" charset="0"/>
              </a:rPr>
              <a:pPr algn="r" eaLnBrk="1" hangingPunct="1"/>
              <a:t>74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2607A5-B965-4829-BCD1-22E88C761394}" type="slidenum">
              <a:rPr lang="en-US"/>
              <a:pPr/>
              <a:t>75</a:t>
            </a:fld>
            <a:endParaRPr lang="en-US"/>
          </a:p>
        </p:txBody>
      </p:sp>
      <p:sp>
        <p:nvSpPr>
          <p:cNvPr id="7772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72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772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E47BAFE-2C5B-4526-9274-BA1FFB513A58}" type="slidenum">
              <a:rPr lang="en-US" sz="1200">
                <a:latin typeface="Calibri" pitchFamily="34" charset="0"/>
              </a:rPr>
              <a:pPr algn="r" eaLnBrk="1" hangingPunct="1"/>
              <a:t>75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B0CF9E-3AD9-48FC-9CA7-CA4F56DA9A5B}" type="slidenum">
              <a:rPr lang="en-US"/>
              <a:pPr/>
              <a:t>76</a:t>
            </a:fld>
            <a:endParaRPr lang="en-US"/>
          </a:p>
        </p:txBody>
      </p:sp>
      <p:sp>
        <p:nvSpPr>
          <p:cNvPr id="7792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92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792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D53EB68-D721-4C1F-9171-04C390F7522D}" type="slidenum">
              <a:rPr lang="en-US" sz="1200">
                <a:latin typeface="Calibri" pitchFamily="34" charset="0"/>
              </a:rPr>
              <a:pPr algn="r" eaLnBrk="1" hangingPunct="1"/>
              <a:t>76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3EB33E-FEDE-459B-97BC-14305C816376}" type="slidenum">
              <a:rPr lang="en-US"/>
              <a:pPr/>
              <a:t>77</a:t>
            </a:fld>
            <a:endParaRPr lang="en-US"/>
          </a:p>
        </p:txBody>
      </p:sp>
      <p:sp>
        <p:nvSpPr>
          <p:cNvPr id="7813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13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813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5AEE076-65CC-4994-8374-EFDFEFBC3CB1}" type="slidenum">
              <a:rPr lang="en-US" sz="1200">
                <a:latin typeface="Calibri" pitchFamily="34" charset="0"/>
              </a:rPr>
              <a:pPr algn="r" eaLnBrk="1" hangingPunct="1"/>
              <a:t>77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9B9439-B688-4320-A6C7-95E850968DC6}" type="slidenum">
              <a:rPr lang="en-US"/>
              <a:pPr/>
              <a:t>78</a:t>
            </a:fld>
            <a:endParaRPr lang="en-US"/>
          </a:p>
        </p:txBody>
      </p:sp>
      <p:sp>
        <p:nvSpPr>
          <p:cNvPr id="7833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336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8336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D3BFAA5-139E-4190-8BFF-BC52D54962D2}" type="slidenum">
              <a:rPr lang="en-US" sz="1200">
                <a:latin typeface="Calibri" pitchFamily="34" charset="0"/>
              </a:rPr>
              <a:pPr algn="r" eaLnBrk="1" hangingPunct="1"/>
              <a:t>78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CA83CD-5BAB-4CEA-9A83-1E48EBB17B2C}" type="slidenum">
              <a:rPr lang="en-US"/>
              <a:pPr/>
              <a:t>79</a:t>
            </a:fld>
            <a:endParaRPr lang="en-US"/>
          </a:p>
        </p:txBody>
      </p:sp>
      <p:sp>
        <p:nvSpPr>
          <p:cNvPr id="7854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54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854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7DE88EA-8B3D-4049-A952-4B21BF7554A8}" type="slidenum">
              <a:rPr lang="en-US" sz="1200">
                <a:latin typeface="Calibri" pitchFamily="34" charset="0"/>
              </a:rPr>
              <a:pPr algn="r" eaLnBrk="1" hangingPunct="1"/>
              <a:t>79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A767FA-0001-4966-A65E-EAC037271AE1}" type="slidenum">
              <a:rPr lang="en-US"/>
              <a:pPr/>
              <a:t>80</a:t>
            </a:fld>
            <a:endParaRPr lang="en-US"/>
          </a:p>
        </p:txBody>
      </p:sp>
      <p:sp>
        <p:nvSpPr>
          <p:cNvPr id="7874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74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8746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57E8D77-40FB-416A-8327-14912C47C6A3}" type="slidenum">
              <a:rPr lang="en-US" sz="1200">
                <a:latin typeface="Calibri" pitchFamily="34" charset="0"/>
              </a:rPr>
              <a:pPr algn="r" eaLnBrk="1" hangingPunct="1"/>
              <a:t>80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03EB44-7260-475B-82F9-DBADC341B62E}" type="slidenum">
              <a:rPr lang="en-US"/>
              <a:pPr/>
              <a:t>9</a:t>
            </a:fld>
            <a:endParaRPr lang="en-US"/>
          </a:p>
        </p:txBody>
      </p:sp>
      <p:sp>
        <p:nvSpPr>
          <p:cNvPr id="6420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20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420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7B2514C-4435-4951-B0CD-5624E52DD04F}" type="slidenum">
              <a:rPr lang="en-US" sz="1200">
                <a:latin typeface="Calibri" pitchFamily="34" charset="0"/>
              </a:rPr>
              <a:pPr algn="r" eaLnBrk="1" hangingPunct="1"/>
              <a:t>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9F3798-9EA6-4492-A367-56E6D051E78B}" type="slidenum">
              <a:rPr lang="en-US"/>
              <a:pPr/>
              <a:t>81</a:t>
            </a:fld>
            <a:endParaRPr lang="en-US"/>
          </a:p>
        </p:txBody>
      </p:sp>
      <p:sp>
        <p:nvSpPr>
          <p:cNvPr id="7895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95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895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AA4AD46-1690-4174-8581-96A3BC758EA0}" type="slidenum">
              <a:rPr lang="en-US" sz="1200">
                <a:latin typeface="Calibri" pitchFamily="34" charset="0"/>
              </a:rPr>
              <a:pPr algn="r" eaLnBrk="1" hangingPunct="1"/>
              <a:t>81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B3E6BF-6BEA-4772-BAEE-BD84024EB40C}" type="slidenum">
              <a:rPr lang="en-US"/>
              <a:pPr/>
              <a:t>82</a:t>
            </a:fld>
            <a:endParaRPr lang="en-US"/>
          </a:p>
        </p:txBody>
      </p:sp>
      <p:sp>
        <p:nvSpPr>
          <p:cNvPr id="7915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155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915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F9BC40D-A65B-4502-B265-6321C85506AC}" type="slidenum">
              <a:rPr lang="en-US" sz="1200">
                <a:latin typeface="Calibri" pitchFamily="34" charset="0"/>
              </a:rPr>
              <a:pPr algn="r" eaLnBrk="1" hangingPunct="1"/>
              <a:t>82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682A29-D4EB-427C-9522-30FA033CC93B}" type="slidenum">
              <a:rPr lang="en-US"/>
              <a:pPr/>
              <a:t>83</a:t>
            </a:fld>
            <a:endParaRPr lang="en-US"/>
          </a:p>
        </p:txBody>
      </p:sp>
      <p:sp>
        <p:nvSpPr>
          <p:cNvPr id="7936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36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936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33B9939C-1EC4-45A6-8567-7F2D24638390}" type="slidenum">
              <a:rPr lang="en-US" sz="1200">
                <a:latin typeface="Calibri" pitchFamily="34" charset="0"/>
              </a:rPr>
              <a:pPr algn="r" eaLnBrk="1" hangingPunct="1"/>
              <a:t>83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7A0A28-D404-43FA-919C-88485B14365D}" type="slidenum">
              <a:rPr lang="en-US"/>
              <a:pPr/>
              <a:t>84</a:t>
            </a:fld>
            <a:endParaRPr lang="en-US"/>
          </a:p>
        </p:txBody>
      </p:sp>
      <p:sp>
        <p:nvSpPr>
          <p:cNvPr id="7956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56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956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57E4B97-F7CC-4DFE-8380-3A71479A43F8}" type="slidenum">
              <a:rPr lang="en-US" sz="1200">
                <a:latin typeface="Calibri" pitchFamily="34" charset="0"/>
              </a:rPr>
              <a:pPr algn="r" eaLnBrk="1" hangingPunct="1"/>
              <a:t>84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0E205-855F-47CC-A293-2AF13F51B166}" type="slidenum">
              <a:rPr lang="en-US"/>
              <a:pPr/>
              <a:t>85</a:t>
            </a:fld>
            <a:endParaRPr lang="en-US"/>
          </a:p>
        </p:txBody>
      </p:sp>
      <p:sp>
        <p:nvSpPr>
          <p:cNvPr id="7976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77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977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1FBC746-A69A-4252-A98F-5CA3617BBCBD}" type="slidenum">
              <a:rPr lang="en-US" sz="1200">
                <a:latin typeface="Calibri" pitchFamily="34" charset="0"/>
              </a:rPr>
              <a:pPr algn="r" eaLnBrk="1" hangingPunct="1"/>
              <a:t>85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097B80-D4A0-47AE-BD90-ACDBE237ECF4}" type="slidenum">
              <a:rPr lang="en-US"/>
              <a:pPr/>
              <a:t>86</a:t>
            </a:fld>
            <a:endParaRPr lang="en-US"/>
          </a:p>
        </p:txBody>
      </p:sp>
      <p:sp>
        <p:nvSpPr>
          <p:cNvPr id="7997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97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7997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1E5BD18-5192-4300-A40B-CA2CA2E3D279}" type="slidenum">
              <a:rPr lang="en-US" sz="1200">
                <a:latin typeface="Calibri" pitchFamily="34" charset="0"/>
              </a:rPr>
              <a:pPr algn="r" eaLnBrk="1" hangingPunct="1"/>
              <a:t>86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CFA7B4-CC2A-46F1-891D-0ABB3B6CF627}" type="slidenum">
              <a:rPr lang="en-US"/>
              <a:pPr/>
              <a:t>87</a:t>
            </a:fld>
            <a:endParaRPr lang="en-US"/>
          </a:p>
        </p:txBody>
      </p:sp>
      <p:sp>
        <p:nvSpPr>
          <p:cNvPr id="8017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17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017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D1457A11-FCED-4E07-A3C9-6625AAC175BF}" type="slidenum">
              <a:rPr lang="en-US" sz="1200">
                <a:latin typeface="Calibri" pitchFamily="34" charset="0"/>
              </a:rPr>
              <a:pPr algn="r" eaLnBrk="1" hangingPunct="1"/>
              <a:t>87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08CFE1-E59F-44DB-A409-784B00B91352}" type="slidenum">
              <a:rPr lang="en-US"/>
              <a:pPr/>
              <a:t>88</a:t>
            </a:fld>
            <a:endParaRPr lang="en-US"/>
          </a:p>
        </p:txBody>
      </p:sp>
      <p:sp>
        <p:nvSpPr>
          <p:cNvPr id="8038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38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038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2A51378C-DDBC-4FD1-9D50-F86E525BA17B}" type="slidenum">
              <a:rPr lang="en-US" sz="1200">
                <a:latin typeface="Calibri" pitchFamily="34" charset="0"/>
              </a:rPr>
              <a:pPr algn="r" eaLnBrk="1" hangingPunct="1"/>
              <a:t>88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E8EE09-9163-4672-8AA9-6367EBF392AF}" type="slidenum">
              <a:rPr lang="en-US"/>
              <a:pPr/>
              <a:t>89</a:t>
            </a:fld>
            <a:endParaRPr lang="en-US"/>
          </a:p>
        </p:txBody>
      </p:sp>
      <p:sp>
        <p:nvSpPr>
          <p:cNvPr id="8058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58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058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904136A6-35A6-482D-9568-93D93D8E0FC1}" type="slidenum">
              <a:rPr lang="en-US" sz="1200">
                <a:latin typeface="Calibri" pitchFamily="34" charset="0"/>
              </a:rPr>
              <a:pPr algn="r" eaLnBrk="1" hangingPunct="1"/>
              <a:t>89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74BD27-CEFC-486A-A2DC-6EA7788102CD}" type="slidenum">
              <a:rPr lang="en-US"/>
              <a:pPr/>
              <a:t>90</a:t>
            </a:fld>
            <a:endParaRPr lang="en-US"/>
          </a:p>
        </p:txBody>
      </p:sp>
      <p:sp>
        <p:nvSpPr>
          <p:cNvPr id="8079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79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079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B954566-E79C-491D-BA9E-8EA0C057B4E5}" type="slidenum">
              <a:rPr lang="en-US" sz="1200">
                <a:latin typeface="Calibri" pitchFamily="34" charset="0"/>
              </a:rPr>
              <a:pPr algn="r" eaLnBrk="1" hangingPunct="1"/>
              <a:t>90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61634F-968B-4029-8501-770E31E38190}" type="slidenum">
              <a:rPr lang="en-US"/>
              <a:pPr/>
              <a:t>10</a:t>
            </a:fld>
            <a:endParaRPr lang="en-US"/>
          </a:p>
        </p:txBody>
      </p:sp>
      <p:sp>
        <p:nvSpPr>
          <p:cNvPr id="6440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41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6441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BF429D0E-AFB8-4C98-9763-A60C262E1057}" type="slidenum">
              <a:rPr lang="en-US" sz="1200">
                <a:latin typeface="Calibri" pitchFamily="34" charset="0"/>
              </a:rPr>
              <a:pPr algn="r" eaLnBrk="1" hangingPunct="1"/>
              <a:t>10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D9D745-C0EA-4483-8A45-455E69C1C903}" type="slidenum">
              <a:rPr lang="en-US"/>
              <a:pPr/>
              <a:t>91</a:t>
            </a:fld>
            <a:endParaRPr lang="en-US"/>
          </a:p>
        </p:txBody>
      </p:sp>
      <p:sp>
        <p:nvSpPr>
          <p:cNvPr id="8099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998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0998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E14F92D-F1A4-495B-9AA6-4DABEC443102}" type="slidenum">
              <a:rPr lang="en-US" sz="1200">
                <a:latin typeface="Calibri" pitchFamily="34" charset="0"/>
              </a:rPr>
              <a:pPr algn="r" eaLnBrk="1" hangingPunct="1"/>
              <a:t>91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34FE7A-51AA-4D01-A26D-4265A0734E8E}" type="slidenum">
              <a:rPr lang="en-US"/>
              <a:pPr/>
              <a:t>92</a:t>
            </a:fld>
            <a:endParaRPr lang="en-US"/>
          </a:p>
        </p:txBody>
      </p:sp>
      <p:sp>
        <p:nvSpPr>
          <p:cNvPr id="8120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20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120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1A9A9C43-8FEF-44E1-9512-EEB183D11D96}" type="slidenum">
              <a:rPr lang="en-US" sz="1200">
                <a:latin typeface="Calibri" pitchFamily="34" charset="0"/>
              </a:rPr>
              <a:pPr algn="r" eaLnBrk="1" hangingPunct="1"/>
              <a:t>92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1E23C4-FD76-46F4-A46D-0A2D07B571DE}" type="slidenum">
              <a:rPr lang="en-US"/>
              <a:pPr/>
              <a:t>93</a:t>
            </a:fld>
            <a:endParaRPr lang="en-US"/>
          </a:p>
        </p:txBody>
      </p:sp>
      <p:sp>
        <p:nvSpPr>
          <p:cNvPr id="81408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408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1408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411E52A-ED68-45A6-9B0B-6AE7FF676583}" type="slidenum">
              <a:rPr lang="en-US" sz="1200">
                <a:latin typeface="Calibri" pitchFamily="34" charset="0"/>
              </a:rPr>
              <a:pPr algn="r" eaLnBrk="1" hangingPunct="1"/>
              <a:t>93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4A93B8-27CF-48B5-8126-B95C440917CF}" type="slidenum">
              <a:rPr lang="en-US"/>
              <a:pPr/>
              <a:t>94</a:t>
            </a:fld>
            <a:endParaRPr lang="en-US"/>
          </a:p>
        </p:txBody>
      </p:sp>
      <p:sp>
        <p:nvSpPr>
          <p:cNvPr id="8161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61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161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F85FE4BD-CC03-4199-BA2F-0A0C9FCD9023}" type="slidenum">
              <a:rPr lang="en-US" sz="1200">
                <a:latin typeface="Calibri" pitchFamily="34" charset="0"/>
              </a:rPr>
              <a:pPr algn="r" eaLnBrk="1" hangingPunct="1"/>
              <a:t>94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E733E3-A847-4AFC-B16F-AD37018E606C}" type="slidenum">
              <a:rPr lang="en-US"/>
              <a:pPr/>
              <a:t>95</a:t>
            </a:fld>
            <a:endParaRPr lang="en-US"/>
          </a:p>
        </p:txBody>
      </p:sp>
      <p:sp>
        <p:nvSpPr>
          <p:cNvPr id="8181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81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1818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36DC2EF-0233-4B06-A907-8C8738C5E179}" type="slidenum">
              <a:rPr lang="en-US" sz="1200">
                <a:latin typeface="Calibri" pitchFamily="34" charset="0"/>
              </a:rPr>
              <a:pPr algn="r" eaLnBrk="1" hangingPunct="1"/>
              <a:t>95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7ADFB2-C627-4025-AB8D-C867B76D75C3}" type="slidenum">
              <a:rPr lang="en-US"/>
              <a:pPr/>
              <a:t>96</a:t>
            </a:fld>
            <a:endParaRPr lang="en-US"/>
          </a:p>
        </p:txBody>
      </p:sp>
      <p:sp>
        <p:nvSpPr>
          <p:cNvPr id="8202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02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202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69D97622-AA3E-456A-BA72-4E116B9E8CE3}" type="slidenum">
              <a:rPr lang="en-US" sz="1200">
                <a:latin typeface="Calibri" pitchFamily="34" charset="0"/>
              </a:rPr>
              <a:pPr algn="r" eaLnBrk="1" hangingPunct="1"/>
              <a:t>96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2E650E-6422-4011-ABBF-6E42E3048E10}" type="slidenum">
              <a:rPr lang="en-US"/>
              <a:pPr/>
              <a:t>97</a:t>
            </a:fld>
            <a:endParaRPr lang="en-US"/>
          </a:p>
        </p:txBody>
      </p:sp>
      <p:sp>
        <p:nvSpPr>
          <p:cNvPr id="8222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22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222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A70247A-6A70-4C3A-A416-013B336A1FCC}" type="slidenum">
              <a:rPr lang="en-US" sz="1200">
                <a:latin typeface="Calibri" pitchFamily="34" charset="0"/>
              </a:rPr>
              <a:pPr algn="r" eaLnBrk="1" hangingPunct="1"/>
              <a:t>97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100C9B-4C15-4C72-945B-12611CDEF297}" type="slidenum">
              <a:rPr lang="en-US"/>
              <a:pPr/>
              <a:t>98</a:t>
            </a:fld>
            <a:endParaRPr lang="en-US"/>
          </a:p>
        </p:txBody>
      </p:sp>
      <p:sp>
        <p:nvSpPr>
          <p:cNvPr id="8243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43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243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0A6C089A-431E-4E21-AF2A-EF36D2D2FF6B}" type="slidenum">
              <a:rPr lang="en-US" sz="1200">
                <a:latin typeface="Calibri" pitchFamily="34" charset="0"/>
              </a:rPr>
              <a:pPr algn="r" eaLnBrk="1" hangingPunct="1"/>
              <a:t>98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B51F15-5999-4D87-AF46-FEDA625FEA4D}" type="slidenum">
              <a:rPr lang="en-US"/>
              <a:pPr/>
              <a:t>99</a:t>
            </a:fld>
            <a:endParaRPr lang="en-US"/>
          </a:p>
        </p:txBody>
      </p:sp>
      <p:sp>
        <p:nvSpPr>
          <p:cNvPr id="8263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63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263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ADA03269-57D4-4DBE-A4A3-779AE3BC80BD}" type="slidenum">
              <a:rPr lang="en-US" sz="1200">
                <a:latin typeface="Calibri" pitchFamily="34" charset="0"/>
              </a:rPr>
              <a:pPr algn="r" eaLnBrk="1" hangingPunct="1"/>
              <a:t>99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214F2A-8142-4FF3-8A70-224FFAAE7942}" type="slidenum">
              <a:rPr lang="en-US"/>
              <a:pPr/>
              <a:t>100</a:t>
            </a:fld>
            <a:endParaRPr lang="en-US"/>
          </a:p>
        </p:txBody>
      </p:sp>
      <p:sp>
        <p:nvSpPr>
          <p:cNvPr id="8284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84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ea typeface="ＭＳ Ｐゴシック" pitchFamily="-112" charset="-128"/>
            </a:endParaRPr>
          </a:p>
        </p:txBody>
      </p:sp>
      <p:sp>
        <p:nvSpPr>
          <p:cNvPr id="8284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4B9B585-0B13-4F1E-8656-42D9994CD148}" type="slidenum">
              <a:rPr lang="en-US" sz="1200">
                <a:latin typeface="Calibri" pitchFamily="34" charset="0"/>
              </a:rPr>
              <a:pPr algn="r" eaLnBrk="1" hangingPunct="1"/>
              <a:t>100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4366-B06D-4C17-B3E3-7B331DD3BC18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72A10-9A72-48FD-95A4-5135A4AD13B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45182-506E-4BBE-9A4E-1DF1A8C81F5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74D56-B10E-41A4-AF44-365E08EA204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ACBF9-A8CD-4C2E-903B-6A401CF8DA2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6A6C2-51CC-4F5A-B56D-D22189F1196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CDAB2-0916-4C0E-B9F7-A8C4ABF5A2E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A04A7-B928-4C37-9375-398EEEF5FAA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DE1C5-B049-4BB7-AB5A-9334CA6EEB1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1775C-F02A-4AD4-924A-629F0239D09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23DCF8-D5A5-4C25-9331-CA5B5773C3A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E063A-C15D-44FC-BB25-ADCDA90546F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3FB8F-CC81-4D2E-9F29-A8526C27353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45339-7DBD-40CA-A000-B7006C2760C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63D14-E8C2-4497-A98B-BE89FFA0021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DCC61-6241-4A47-B3C7-25D05187C2B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F5A38-1660-416A-ADCD-36268E782CD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7941F-CAC2-4321-AEB3-4A52BCE6CE5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AFB30-F919-49C3-86A8-770E9F7FF48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04009-0A46-49BD-92CF-D90CC44D632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9902C-6B6E-4EE6-B36A-0AF9A2A588C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3B112-E17A-4325-A7E1-1810FB7E7C4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B59C9-4E56-47D2-BF4F-9D036F90E18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B463A-B6EC-4E24-803A-B05750ED739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D38C3-21EC-4D39-9ADA-CD557949439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1200"/>
            <a:ext cx="2057400" cy="4144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1200"/>
            <a:ext cx="6019800" cy="4144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D06DB-589F-45C2-9C39-369E82B3162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7CC63B-C88A-4A36-A7DE-438B0D71F644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6BF41-2B2A-4F28-A0F5-50820DEFCA8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72BD6-7644-48BD-AFBE-57FBD05385FA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79C2A-E421-4F0B-B769-04FE6671483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7215A-1F40-45B4-9915-2B49CF989078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727DB-27EC-4BB6-AB49-4463A28BB1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3FD1EF-CA3A-41F6-82DF-F062DE16BAE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52B05-3ECC-4AB7-BA20-C5F3B02F1C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52EAB8-F416-4850-9E69-5DE65AA9D6DA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B2449-1229-4BF1-BE70-5AA8AF8C2B3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C1CDF-743C-4D41-97FC-19B27A82B4AB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26E2F-2305-4F1B-B063-DF915CF762E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EB7FF-2CD4-4558-909B-B4BA57038E1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C6C79-3CCA-4D80-BDF5-9C7B4F9EA07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C63B-C88A-4A36-A7DE-438B0D71F644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6BF41-2B2A-4F28-A0F5-50820DEFCA8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A9CA64-71AF-49B3-8425-6D3FB1297819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7B815-BFD0-4EE6-8646-EC88BA2E7D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0F4366-B06D-4C17-B3E3-7B331DD3BC18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72A10-9A72-48FD-95A4-5135A4AD13B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13FB8F-CC81-4D2E-9F29-A8526C27353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45339-7DBD-40CA-A000-B7006C2760C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BA39EF-9A06-4E04-9F3F-04087822A383}" type="datetimeFigureOut">
              <a:rPr lang="en-US" smtClean="0"/>
              <a:pPr/>
              <a:t>9/10/2009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7CC63B-C88A-4A36-A7DE-438B0D71F644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6BF41-2B2A-4F28-A0F5-50820DEFCA8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72BD6-7644-48BD-AFBE-57FBD05385FA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79C2A-E421-4F0B-B769-04FE6671483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07215A-1F40-45B4-9915-2B49CF989078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727DB-27EC-4BB6-AB49-4463A28BB1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3FD1EF-CA3A-41F6-82DF-F062DE16BAE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52B05-3ECC-4AB7-BA20-C5F3B02F1C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52EAB8-F416-4850-9E69-5DE65AA9D6DA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B2449-1229-4BF1-BE70-5AA8AF8C2B3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C1CDF-743C-4D41-97FC-19B27A82B4AB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26E2F-2305-4F1B-B063-DF915CF762E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2BD6-7644-48BD-AFBE-57FBD05385FA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79C2A-E421-4F0B-B769-04FE6671483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6EB7FF-2CD4-4558-909B-B4BA57038E1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C6C79-3CCA-4D80-BDF5-9C7B4F9EA07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A9CA64-71AF-49B3-8425-6D3FB1297819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7B815-BFD0-4EE6-8646-EC88BA2E7D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0F4366-B06D-4C17-B3E3-7B331DD3BC18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72A10-9A72-48FD-95A4-5135A4AD13B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13FB8F-CC81-4D2E-9F29-A8526C27353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45339-7DBD-40CA-A000-B7006C2760C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588F3-71BC-45B7-8206-580674DCCD6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18E43-0642-4A34-ADEA-041BFB3407B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A21A8-C004-4B6F-B7F2-467A9EA9CCF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0A672-8B28-4E57-85B2-58473264CCB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64642-A60C-4016-9CDA-66272634DB7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EE0B4-F9F5-44F8-B8F9-AB628B677E3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215A-1F40-45B4-9915-2B49CF989078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727DB-27EC-4BB6-AB49-4463A28BB15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A8D45-5165-4850-BD9C-76947E04B7F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31159-7167-4544-9380-DDFF90C55CA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0E10D-4168-4B8D-8DC8-E23F934F1EA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BD1D60-C5A8-4D1B-9B7D-D8A0EB619BD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B5050-2991-45FE-97A8-5C0746A7C4C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74F91-503F-4F65-AD13-35165FD4C46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0563D-8594-458F-A410-91BE8BE392F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4D299-F33A-4BD7-BD01-10FE7881BFE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50383-7454-4FA4-88CC-46D5AA4ED2B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92B4B-4257-4B2D-95E9-6674D684807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FD1EF-CA3A-41F6-82DF-F062DE16BAEF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52B05-3ECC-4AB7-BA20-C5F3B02F1C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AAD46-4E4C-4321-8B3A-846EE2B3331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58687-F169-4B4C-B8D3-7BD3625433C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BE243-FCB4-46BE-928A-2BBD413E911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7561C8-349F-4D80-9DFA-8909C828BC0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4440F-EF82-443B-B1EE-4DCE858D6BA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1200"/>
            <a:ext cx="2057400" cy="4144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1200"/>
            <a:ext cx="6019800" cy="4144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5A1D6-528B-4B2A-B5CA-26B965FBDE3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0B531-13CE-468A-BAE0-B1369598750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4A2F8-672F-4A18-81D7-134E0B427E0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2F6F8-8065-4E20-8ABA-793C59B16ED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5ECC1-7482-4B5B-BD83-3BC51C66614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2EAB8-F416-4850-9E69-5DE65AA9D6DA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B2449-1229-4BF1-BE70-5AA8AF8C2B3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10765-EC9D-4196-947D-C130A0F219D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0B0A5-7DF3-4852-9DC1-D3101EA6853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DB6F0-6C60-47F2-864B-A36C5025AC7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F251E-F93B-4433-9E34-9B3475A00FF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9E6E0-7189-483C-A0AC-421F43D85F0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F3787-2108-4D8D-A3D5-AC80F5460D2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9A2BE-6A5A-4900-BA52-A250D996CD1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6B8D4-5035-4636-A9B0-6AA3FB0E0D0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94316-F25C-491A-B97B-8B75EAF10B0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7DE9D-24EE-40CB-9C23-684C0F324D3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C1CDF-743C-4D41-97FC-19B27A82B4AB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26E2F-2305-4F1B-B063-DF915CF762E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7A3F6-AE5B-434F-A9D2-1516207375E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0853C-3587-4E81-8E85-A6236040603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3156D-6A4E-44A4-93D4-5B47EAD6A2A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E1225-B726-47C3-BDEB-28D2EAE2C1E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AA2C7-67D4-4D39-B81F-A39010C65E7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2632D7-D440-4032-BC9E-DEFBAA877F7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56055-6BCC-4E0E-A979-8F607631740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DA0F3-B7DB-4BBC-B3B7-1F5F1F332A4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2FB0B-FFF2-42D7-A0CF-EE81CC98796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21919-1DF4-49D5-801E-9B40D160EE1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EB7FF-2CD4-4558-909B-B4BA57038E11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C6C79-3CCA-4D80-BDF5-9C7B4F9EA07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B346A-AF9A-4060-8AB1-EB9BBC76443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A935D-A228-4003-ACD8-C42593E9A4E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91FC4-027E-4458-9F0A-DC22974D6DE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65ADC-F4A6-49F1-A4B5-49321447302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73C06-2E1B-4884-A16D-91BA10425A0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4B00F1-39AC-404A-BC24-BD30126B1D6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F15C7-A551-4BC6-8ED0-8556B8F6E1C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241DE-B55E-4DA0-A4A7-5BA558655EC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81200"/>
            <a:ext cx="2057400" cy="4144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81200"/>
            <a:ext cx="6019800" cy="4144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5FB97-C478-45D0-93F6-9D3E65990BA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41272-B4F5-486C-BEB4-CC4D189E4C7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CA64-71AF-49B3-8425-6D3FB1297819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7B815-BFD0-4EE6-8646-EC88BA2E7D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2A45A-5F3F-443F-A242-4D16AC7533A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B1F4A-9331-44C7-B4DE-FD48F956D32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BE087-09C8-4CEC-9918-1F4B18A3645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BED33-0A84-49CE-A3C5-0E20B05B61B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DA569-D041-4094-A425-22EC07616F1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AD04D-1501-4B37-B958-5481EB230E5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5E461-D954-4611-A3BE-DB02156F158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628CF-DC65-4E20-A469-22FB5A66688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15ABA-A280-4F84-8944-F2BA954779B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0E339-53A3-4BD6-898F-6C2A052D217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AF47C-C560-45EC-820C-E29F3A1664C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1B9FD-5E10-4D15-BB21-EF50993E8C5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1EDE7F9-30D4-4267-828F-8D9203EEB984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81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00400"/>
            <a:ext cx="82296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C4C57C-A24A-4FDF-A7E7-EFE7DCC832B0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2CAF47C-C560-45EC-820C-E29F3A1664C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91B9FD-5E10-4D15-BB21-EF50993E8C5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2CAF47C-C560-45EC-820C-E29F3A1664C0}" type="datetime1">
              <a:rPr lang="en-AU" smtClean="0"/>
              <a:pPr/>
              <a:t>10/09/2009</a:t>
            </a:fld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91B9FD-5E10-4D15-BB21-EF50993E8C5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6BBFA5-C08C-4741-A2BA-A5C0A14D4517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81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00400"/>
            <a:ext cx="82296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187E48D-9A2E-490C-BEC8-DCA24CE8C70F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B980FD8-13ED-4042-8088-2252AFDB6D59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9362934-65D6-4F30-9306-6699648701C4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81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00400"/>
            <a:ext cx="82296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49EADC4-C99F-4CEA-A238-A9646CCB4DAD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C7A29D-F0D0-44D3-9953-950F26BE9D33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9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9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1.xml"/><Relationship Id="rId2" Type="http://schemas.openxmlformats.org/officeDocument/2006/relationships/slideLayout" Target="../slideLayouts/slideLayout29.xml"/><Relationship Id="rId1" Type="http://schemas.openxmlformats.org/officeDocument/2006/relationships/audio" Target="file:///C:\Documents%20and%20Settings\rma\Desktop\dads%20p.e\The%20Mixed%20Tape.mp3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9.xml"/><Relationship Id="rId1" Type="http://schemas.openxmlformats.org/officeDocument/2006/relationships/audio" Target="file:///C:\Documents%20and%20Settings\rma\Desktop\dads%20p.e\The%20Mixed%20Tape.mp3" TargetMode="Externa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29.xml"/><Relationship Id="rId1" Type="http://schemas.openxmlformats.org/officeDocument/2006/relationships/audio" Target="file:///C:\Documents%20and%20Settings\rma\Desktop\dads%20p.e\The%20Mixed%20Tape.mp3" TargetMode="External"/><Relationship Id="rId4" Type="http://schemas.openxmlformats.org/officeDocument/2006/relationships/image" Target="../media/image11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9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9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9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9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9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9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9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9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9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9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9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9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9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9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9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9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9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9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9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9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9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9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9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9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9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9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9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9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9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9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9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5400" dirty="0" err="1" smtClean="0">
                <a:solidFill>
                  <a:schemeClr val="bg1"/>
                </a:solidFill>
              </a:rPr>
              <a:t>Malpeli</a:t>
            </a:r>
            <a:r>
              <a:rPr lang="en-AU" sz="5400" dirty="0" smtClean="0">
                <a:solidFill>
                  <a:schemeClr val="bg1"/>
                </a:solidFill>
              </a:rPr>
              <a:t> Revision</a:t>
            </a:r>
            <a:endParaRPr lang="en-AU" sz="5400" dirty="0">
              <a:solidFill>
                <a:schemeClr val="bg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300 - 400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308. The most effective school based setting physical activity promoting strategies: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Have Department of Education printed material outlining physical activity benefits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Ensure only P.E. teachers take sporting teams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Make P.E. uniforms compulsory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AU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Have Department of Education printed material outlining physical activity benefits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3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398.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Maintaining an acid-base balance to ensure normal cellular function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399.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Hypertension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4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 startAt="400"/>
            </a:pPr>
            <a:r>
              <a:rPr lang="en-GB">
                <a:latin typeface="Calibri" pitchFamily="34" charset="0"/>
              </a:rPr>
              <a:t>Hydrogen ions (H+):</a:t>
            </a:r>
          </a:p>
          <a:p>
            <a:pPr marL="342900" indent="-342900" eaLnBrk="1" hangingPunct="1">
              <a:buFontTx/>
              <a:buAutoNum type="arabicPeriod" startAt="400"/>
            </a:pPr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A: Formulate the actin and myosin cross bridges  during contractions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B: Accelerate ATP resynthesis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C: Disrupt glycolytic enzymes and slow the breakdown of glycogen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marL="342900" indent="-342900"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 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</p:txBody>
      </p:sp>
      <p:pic>
        <p:nvPicPr>
          <p:cNvPr id="11" name="The Mixed Ta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309. A benefit associated with having a physically active group of office workers include: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Reduced KPI’s (Key Performance Indicators)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Increased absenteeism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Reduced staff turnover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Increased amount of overtime completed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75" y="4857750"/>
            <a:ext cx="764381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Reduced staff turnover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310. During sub-maximal activity lasting 20 minutes, most of our energy comes from: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Fats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Carbohydrates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Proteins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 combination of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Carbohydrates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311. The ATP-PC system has: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High yield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High rate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Low yield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Infinite PC sources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AU">
              <a:latin typeface="Calibri" pitchFamily="34" charset="0"/>
            </a:endParaRPr>
          </a:p>
          <a:p>
            <a:pPr eaLnBrk="1" hangingPunct="1"/>
            <a:r>
              <a:rPr lang="en-AU">
                <a:latin typeface="Calibri" pitchFamily="34" charset="0"/>
              </a:rPr>
              <a:t>B : High rate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312. The energy system interplay is best described when: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ATP is released from the ATP-PC system, then the LA system and lastly the aerobic system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The three energy systems collectively supply  ATP to working muscles in a sequential pattern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The three energy systems are used during play rather than rest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ATP is supplied by all 3 energy systems, but one produces more ATP than the others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 b="1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ATP is supplied by all 3 energy systems, but one produces more ATP than the others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3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313. Once the lactate threshold is exceeded, the following occurs 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The LA system becomes the major energy supplier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The PC system is able to replenish energy stores now that it is not being used and “rested”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Most ATP resynthesis occurs as a result of aerobic glycolysis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Hydrogen ions rapidly accumulate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Hydrogen ions rapidly accumulate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314. Steady state occurs when: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Oxygen consumption reaches a sub-maximum level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The Cori cycle starts to break down built up lactic acid and convert it to glycogen to be reused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The cardiovascular and respiratory systems are in equilibrium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Oxygen supply is equal to oxygen demand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Oxygen supply is equal to oxygen demand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315. The most likely cause of fatigue for a 400m sprinter (athletics)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PC depletion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Lowered muscle Ph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Accumulation of muscle lactate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Lactic Acid accumulation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Accumulation of muscle lactate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316. Following a 30 second interval sprint (max intensity) how long would it take to replenish fuel stores used in the work period?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10 seconds (1: 1 work : rest ratio)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100 seconds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200 seconds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300 seconds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</a:t>
            </a:r>
            <a:r>
              <a:rPr lang="en-GB">
                <a:latin typeface="Calibri" pitchFamily="34" charset="0"/>
              </a:rPr>
              <a:t> 200 seconds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317. Males exhibit greater  aerobic capacity than females due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Greater participation in physical activity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Having larger lung capacities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Having a higher percentage of slow-twitch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Increased alveolar cross sectional area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Having larger lung capacities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dirty="0">
                <a:latin typeface="Calibri" pitchFamily="34" charset="0"/>
              </a:rPr>
              <a:t>300. Carbohydrate loading would most benefit the following athlete:</a:t>
            </a:r>
          </a:p>
          <a:p>
            <a:pPr eaLnBrk="1" hangingPunct="1"/>
            <a:endParaRPr lang="en-US" dirty="0">
              <a:latin typeface="Calibri" pitchFamily="34" charset="0"/>
            </a:endParaRPr>
          </a:p>
          <a:p>
            <a:r>
              <a:rPr lang="en-GB" b="1" dirty="0"/>
              <a:t>A: 1500 m swimmer</a:t>
            </a:r>
          </a:p>
          <a:p>
            <a:endParaRPr lang="en-US" dirty="0"/>
          </a:p>
          <a:p>
            <a:r>
              <a:rPr lang="en-GB" b="1" dirty="0"/>
              <a:t>B: 3000m runner</a:t>
            </a:r>
          </a:p>
          <a:p>
            <a:endParaRPr lang="en-US" dirty="0"/>
          </a:p>
          <a:p>
            <a:r>
              <a:rPr lang="en-GB" b="1" dirty="0"/>
              <a:t>C: </a:t>
            </a:r>
            <a:r>
              <a:rPr lang="en-GB" b="1" dirty="0" err="1"/>
              <a:t>Triathlete</a:t>
            </a:r>
            <a:endParaRPr lang="en-GB" dirty="0"/>
          </a:p>
          <a:p>
            <a:endParaRPr lang="en-US" dirty="0"/>
          </a:p>
          <a:p>
            <a:r>
              <a:rPr lang="en-GB" b="1" dirty="0"/>
              <a:t>D: Pole </a:t>
            </a:r>
            <a:r>
              <a:rPr lang="en-GB" b="1" dirty="0" err="1"/>
              <a:t>vaulter</a:t>
            </a:r>
            <a:endParaRPr lang="en-US" dirty="0"/>
          </a:p>
          <a:p>
            <a:pPr eaLnBrk="1" hangingPunct="1"/>
            <a:endParaRPr lang="en-US" dirty="0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Triathlete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318. Anaerobic power is a measure of: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The PC system’s ability to produce energy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The LA system’s ability to produce power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The alactacid system’s ability to produce power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The anaerobic energy systems ability  to provide energy via their pathways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The anaerobic energy systems ability  to provide energy via their pathways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319. The most important fitness component for a diver performing a double somersault with half twist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Reaction Time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Agility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 Speed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Aerobic Power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Agility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320. The purpose of conducting a games analysis is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Determine the different playing zones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Allocate votes for elite performers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Decide on how to best prepare / train for the actual game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Decide on how to best prepare / train for the actual game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321. The most appropriate fitness tests on offer are: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Reliable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</a:t>
            </a:r>
            <a:r>
              <a:rPr lang="en-GB">
                <a:latin typeface="Calibri" pitchFamily="34" charset="0"/>
              </a:rPr>
              <a:t> Valid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Specific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Specific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322. The most specific test to assess the agility of a football player would be the: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Illinois Agility Run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Semo Agility Test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Harvard Twist Touch Test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Margarita Agility Run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Illinois Agility Run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323. Males would be expected to score better on the vertical jump test than females because they: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Train more than females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Possess greater ankle flexibility and can generate greater push off as a result of this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Play more football than girls and this is an action specific to the game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</a:t>
            </a:r>
            <a:r>
              <a:rPr lang="en-GB">
                <a:latin typeface="Calibri" pitchFamily="34" charset="0"/>
              </a:rPr>
              <a:t> Have greater cross sectional area in the quadriceps/hamstring region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 Have greater cross sectional area in the quadriceps/hamstring region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324. Plyometric training best develops: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Power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Strength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Speed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Type IIIB Fibres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Power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325. The recommended frequency for athletes seeking to maintain aerobic capacity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2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3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4-5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7 times / week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2 times / week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326. Any “plateau” during a training program indicates: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The athlete needs to be thinking about “tapering”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Overtraining is occurring</a:t>
            </a:r>
            <a:r>
              <a:rPr lang="en-GB" b="1">
                <a:latin typeface="Calibri" pitchFamily="34" charset="0"/>
              </a:rPr>
              <a:t> </a:t>
            </a:r>
            <a:endParaRPr lang="en-GB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A “steady State” has been achieved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 period of adaptation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 period of adaptation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327. The best example of short interval training listed below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10 x 10 x 10 m runs with a w:r ratio of 1:6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2 x 20 x 100 m runs with a w:r ratio of 1:2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2 x 2 x 1,000 m runs with a w:r ratio of 1:1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2 x 20 x 10,000m runs with a w:r ratio of 1:10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10 x 10 x 10 m runs with a w:r ratio of 1:6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AU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301. Reactivity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Where physical activity is undertaken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The level at which a measure influences physical activity behaviour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Completing</a:t>
            </a:r>
            <a:r>
              <a:rPr lang="en-GB" b="1">
                <a:latin typeface="Calibri" pitchFamily="34" charset="0"/>
              </a:rPr>
              <a:t> </a:t>
            </a:r>
            <a:r>
              <a:rPr lang="en-GB">
                <a:latin typeface="Calibri" pitchFamily="34" charset="0"/>
              </a:rPr>
              <a:t>vigorous activity that makes you “huff &amp; puff”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The level at which a measure influences physical activity behaviour</a:t>
            </a:r>
            <a:endParaRPr lang="en-US">
              <a:latin typeface="Calibri" pitchFamily="34" charset="0"/>
            </a:endParaRPr>
          </a:p>
        </p:txBody>
      </p:sp>
      <p:pic>
        <p:nvPicPr>
          <p:cNvPr id="11" name="The Mixed Ta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328. “Fartlek” training 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Can be overloaded by reducing the work : rest ratio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Is also knows as “playing with speed”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Requires rest periods to restore PC and remove H+ ions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Combines continuous activity with short bursts of intense work at regular intervals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Combines continuous activity with short bursts of intense work at regular intervals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329. Plyometrics are exemplified by the following group of activities: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Skipping, max push ups in 60 seconds, running on the spot for 30 seconds (max intensity)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Alternating upper body with lower body parts for consecutive activities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10 x 20 m sprints every 45 seconds followed by 15 x 15m sprints every 30 seconds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9629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330. Plyometrics can be overloaded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Increasing the weight and decreasing the repetitions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Decreasing the weight and increasing the repetitions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Increasing the rest and decreasing the intensity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Making the muscles to contract more forcefully by jumping higher or performing at a higher intensity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Making the muscles to contract more forcefully by jumping higher or performing at a higher intensity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9629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331. In the following exercise prescription for resistance training ~ 4 x 8 x 80kg, the 8 represents: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Repetitions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Sets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Resistance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The day of the week training is undertaken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Repetitions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332. The following is most likely to result from participation in an aerobic training program lasting 18+ mths: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Increased capillarisation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Decreased diastolic blood pressure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Decreased cardiac output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Increased capillarisation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333. Increased myoglobin levels resulting from aerobic conditioning / training assists in: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Transporting more oxygen around the vascular system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Preventing the myoglotic stretch reflex (less slow twitch muscle trains)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Moving more oxygen from cell membranes to the mitochondria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Moving more oxygen from cell membranes to the mitochondria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334. Aerobic training results in decreases to the systolic blood pressure at sub-maximal intensities due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Improved elasticity of blood vessels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Increasing LDL’s and reducing plaque build up on the inside of blood vessels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Reciprocal increases in diastolic blood pressure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Improved elasticity of blood vessels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335. Aerobic training has the following effect on diaphragm  oxygen consumption during sub-maximal intensities: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Decreases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Increases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Remains relatively unchanged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Decreases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336. Short interval training will result in the following chronic changes to fast twitch muscle fibres: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Increased “whiteness”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Increased antioxidative enzyme stores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Increased triglyceride stores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337. Continuous training will result in the following chronic changes to slow twitch muscle fibres: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Increased  aerobic force capacity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Increased antioxidative enzyme stores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Increased contraction speed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Increased use of FFA’s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Increased use of FFA’s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TextBox 7"/>
          <p:cNvSpPr txBox="1">
            <a:spLocks noChangeArrowheads="1"/>
          </p:cNvSpPr>
          <p:nvPr/>
        </p:nvSpPr>
        <p:spPr bwMode="auto">
          <a:xfrm>
            <a:off x="928688" y="857250"/>
            <a:ext cx="73882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302. Validity refers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Tests/measures that aren’t affected by memory limitations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How accurate a measure is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The ability of a test/measure to be repeated under similar conditions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The degree to which a test/measurement measures what it sets out to measure.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00125" y="4429125"/>
            <a:ext cx="76755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The degree to which a test/measurement measures what it sets out to measure.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338. Short interval training will result in the following adaptations to lactic acid tolerance: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Decreased reliance of glucose as a fuel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Increased oxidative enzyme stores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Increased buffering ability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Decreased acid-base regulation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Increased buffering ability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339. Training with moderate intensity/loads and high repetitions will generally result in greater changes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Type IIB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Type IIA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Type I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Type IA Fibres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AU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Type I Fibres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340. Massage assists recovery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Decreasing blood flow to the massaged area(s)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Increasing the amount of oxygen transported to vital organs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Increasing the rate of waste removal from</a:t>
            </a:r>
            <a:r>
              <a:rPr lang="en-GB" b="1">
                <a:latin typeface="Calibri" pitchFamily="34" charset="0"/>
              </a:rPr>
              <a:t> </a:t>
            </a:r>
            <a:r>
              <a:rPr lang="en-GB">
                <a:latin typeface="Calibri" pitchFamily="34" charset="0"/>
              </a:rPr>
              <a:t>the massaged area(s)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Increasing the rate of waste removal from</a:t>
            </a:r>
            <a:r>
              <a:rPr lang="en-GB" b="1">
                <a:latin typeface="Calibri" pitchFamily="34" charset="0"/>
              </a:rPr>
              <a:t> </a:t>
            </a:r>
            <a:r>
              <a:rPr lang="en-GB">
                <a:latin typeface="Calibri" pitchFamily="34" charset="0"/>
              </a:rPr>
              <a:t>the massaged area(s)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341. The most effective way of preventing overtraining is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Keep a training diary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Try to remember everything undertaken during a week of training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“Listen” to what your body is saying to you by the way it feels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Employ a personal trainer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2938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Keep a training diary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342. Injury risk management systems include: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Regular playing equipment checks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Pre-game examination of playing fields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Keeping a safe distance between players and spectators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343. Coaches might contribute to risks associated with the team they are training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Encouraging players to play with “niggling injuries” for the benefit of the team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Ensuring first aid kits are available at every training session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Enlisting the support of non paid qualified staff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 Encouraging players to play with “niggling injuries” for the benefit of the team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 b="1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344. Risk management procedures extend beyond team management to facilities and equipment. The following must be taken into consideration in this area: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The correct ratio of medical staff to players in the team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Players are kept up to date with latest injury prevention trends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Ensuring coaches regularly “upskill”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345. The following is a practical example of how AFL football teams try to prevent injuries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Ensuring players participate in accredited courses so they’ll have a job when they finish playing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Players wearing helmets to avoid serious head injuries (similar to NFL footballers)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Using new pre-season training methods that have worked with in the USA for NFL footballers but haven’t been trialled here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Greater emphasis on strengthening hamstring muscles during training to avoid knee injuries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Greater emphasis on strengthening hamstring muscles during training to avoid knee injuries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346. The following strategy can assist enhancing performance by building or maintaining confidence: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Using cue words regularly that are spoken to self or called out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“Walking the talk”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Faking an injury to upset an opponent’s concentration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Using cue words regularly that are spoken to self or called out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347. The following drink is associated with the slowest rates of absorption and hydration: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 Hypotonic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Hypertonic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Hypatonic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Hyputonic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Hypertonic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TextBox 7"/>
          <p:cNvSpPr txBox="1">
            <a:spLocks noChangeArrowheads="1"/>
          </p:cNvSpPr>
          <p:nvPr/>
        </p:nvSpPr>
        <p:spPr bwMode="auto">
          <a:xfrm>
            <a:off x="785813" y="1000125"/>
            <a:ext cx="7500937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303. The following is an example of an subjective measure of physical activity: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Heart rate monitoring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 </a:t>
            </a:r>
            <a:r>
              <a:rPr lang="en-GB">
                <a:latin typeface="Calibri" pitchFamily="34" charset="0"/>
              </a:rPr>
              <a:t>Accelerometry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Physical activity diary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643438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Physical activity diary</a:t>
            </a:r>
          </a:p>
          <a:p>
            <a:pPr eaLnBrk="1" hangingPunct="1"/>
            <a:endParaRPr lang="en-GB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348. Minerals are important in assisting performance PB’s by: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Assisting in water loss to help with thermoregulation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Maintaining an acid-base balance to ensure normal cellular function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Adding to the amount of ATP that can be produced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Ensuring the Essential Electrolytic Balance (EEB) is maintained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Maintaining an acid-base balance to ensure normal cellular function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349. EPO is often taken by endurance athletes despite being banned by WADA, in an effort to: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Increase oxygen delivery to muscles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Increase plasma volume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Increase RBC’s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350.  An example of a medico-legal issue being raised by athletes taking legal performance enhancers such as painkillers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Performers having a neural block that spreads beyond the affected area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Performers developing a addiction to the drugs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Athletes having an allergic reaction to the painkillers 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 u="sng">
                <a:latin typeface="Calibri" pitchFamily="34" charset="0"/>
              </a:rPr>
              <a:t> 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351. The best measure of physical activity levels occurring at a Primary School during recess and lunchtime would be: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SOFIT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SOPLAY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SOWOT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SOPLAY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pic>
        <p:nvPicPr>
          <p:cNvPr id="11" name="The Mixed Ta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86" name="TextBox 7"/>
          <p:cNvSpPr txBox="1">
            <a:spLocks noChangeArrowheads="1"/>
          </p:cNvSpPr>
          <p:nvPr/>
        </p:nvSpPr>
        <p:spPr bwMode="auto">
          <a:xfrm>
            <a:off x="928688" y="857250"/>
            <a:ext cx="5786437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352. </a:t>
            </a:r>
            <a:r>
              <a:rPr lang="en-GB">
                <a:latin typeface="Calibri" pitchFamily="34" charset="0"/>
              </a:rPr>
              <a:t>The “walking school bus”</a:t>
            </a:r>
            <a:r>
              <a:rPr lang="en-GB" b="1">
                <a:latin typeface="Calibri" pitchFamily="34" charset="0"/>
              </a:rPr>
              <a:t>  </a:t>
            </a:r>
            <a:r>
              <a:rPr lang="en-GB">
                <a:latin typeface="Calibri" pitchFamily="34" charset="0"/>
              </a:rPr>
              <a:t>is an example of a 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School based setting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</a:t>
            </a:r>
            <a:r>
              <a:rPr lang="en-GB">
                <a:latin typeface="Calibri" pitchFamily="34" charset="0"/>
              </a:rPr>
              <a:t> Multi-facetted strategy involving parents, teachers and students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</a:t>
            </a:r>
            <a:r>
              <a:rPr lang="en-GB">
                <a:latin typeface="Calibri" pitchFamily="34" charset="0"/>
              </a:rPr>
              <a:t> Structured strategy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</a:t>
            </a:r>
            <a:r>
              <a:rPr lang="en-GB">
                <a:latin typeface="Calibri" pitchFamily="34" charset="0"/>
              </a:rPr>
              <a:t> Government initiative aimed at increasing physical activity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71550" y="4508500"/>
            <a:ext cx="457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 school based setting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TextBox 7"/>
          <p:cNvSpPr txBox="1">
            <a:spLocks noChangeArrowheads="1"/>
          </p:cNvSpPr>
          <p:nvPr/>
        </p:nvSpPr>
        <p:spPr bwMode="auto">
          <a:xfrm>
            <a:off x="785813" y="1000125"/>
            <a:ext cx="7500937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353. Anaerobic glycolysis results in the production of: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H+ ions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Carbon Dioxide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Quicker ATP than aerobic glycolysis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643438"/>
            <a:ext cx="76438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</a:t>
            </a:r>
            <a:r>
              <a:rPr lang="en-GB">
                <a:latin typeface="Calibri" pitchFamily="34" charset="0"/>
              </a:rPr>
              <a:t> All of the above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2" name="TextBox 7"/>
          <p:cNvSpPr txBox="1">
            <a:spLocks noChangeArrowheads="1"/>
          </p:cNvSpPr>
          <p:nvPr/>
        </p:nvSpPr>
        <p:spPr bwMode="auto">
          <a:xfrm>
            <a:off x="714375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354. As exercise intensity increases, there is greater contribution from: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Glycogen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Fats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Proteins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 </a:t>
            </a:r>
            <a:r>
              <a:rPr lang="en-GB">
                <a:latin typeface="Calibri" pitchFamily="34" charset="0"/>
              </a:rPr>
              <a:t>Triglycerides</a:t>
            </a:r>
            <a:r>
              <a:rPr lang="en-GB" b="1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Glycogen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3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355. Lactic acid removal occurs quicker when: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An active recovery is conducted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Contrast bathing is used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 </a:t>
            </a:r>
            <a:r>
              <a:rPr lang="en-GB">
                <a:latin typeface="Calibri" pitchFamily="34" charset="0"/>
              </a:rPr>
              <a:t>At sea level compared to higher altitudes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3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356. Protein is not commonly called upon to resynthesize ATP because: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It requires large amounts of oxygen to be broken down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It results in “muscle meltdown”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It runs out quickly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endParaRPr lang="en-GB" b="1"/>
          </a:p>
          <a:p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It requires large amounts of oxygen to be broken down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357. Fatigue is caused by many factors, but the predominant one in a 100m sprint lasting  9.7 seconds would be: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Lactic acid build up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Glycogen phosphorylation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Phosphocreatine depletion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Redistribution of blood to skin surface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Phosphocreatine depletion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TextBox 7"/>
          <p:cNvSpPr txBox="1">
            <a:spLocks noChangeArrowheads="1"/>
          </p:cNvSpPr>
          <p:nvPr/>
        </p:nvSpPr>
        <p:spPr bwMode="auto">
          <a:xfrm>
            <a:off x="714375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304. An advantage of using heart rate monitoring to assess physical activity is: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Provides a strong link to energy expenditure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Enables quick and easy data collection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Provides a good description of several dimensions of physical activity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358. During dehydration: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Blood plasma levels drop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Heart rate increases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Less oxygen travels to working muscles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r>
              <a:rPr lang="en-GB" b="1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359. Following endurance training, glycogen restoration can be accelerated by: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Consuming low GI foods within the first 30 – 45 minutes during recovery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Consuming high GI foods within the first 30 – 45 minutes during recovery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Consuming 100g carbohydrate for each kilogram of body mass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75" y="4857750"/>
            <a:ext cx="76438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AU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Consuming high GI foods within the first 30 – 45 minutes during recovery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360. Local muscular endurance is best exemplified in the following: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 Y 11 student completing 35 push ups in 60 seconds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 Y11 student doing 3 x 100m sprints every 2 minutes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A Y12 student doing 125 push ups without stopping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 Y12 student completing the 60 second push up test after feeling tired in the arms after 35 seconds.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 Y12 student continuing in the 60 second push up test after feeling tired in the arms after 35 seconds.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6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361.The “Cybex” system is an example of an isokinetic dynamometer that can be used to assess muscle weaknesses at any point in a range of motion. It is also used to measure: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Muscular Power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Muscular Endurance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Muscular Strength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Muscular fatigue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Muscular Strength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6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362. The following is an example of a low stress / low impact plyometric exercise: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Skipping without a rope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Clap push ups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Triple jumping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Tuck jumps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Skipping without a rope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363. Which one of the following interval sprints would best train the lactic acid system?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8 x 50m sprints every 30 seconds (max intensity)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8 x 30m sprints every 50 seconds (85% max intensity)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3 x 80m sprints every 180 seconds (max intensity)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3 x 80m sprints every 180 seconds (85% max intensity)</a:t>
            </a:r>
            <a:endParaRPr lang="en-GB" b="1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8 x 50m sprints every 30 seconds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8107363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364. Long distance athletes are able to train more frequently than power athletes because: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More catabolic processes are in place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More anabolic processes are in place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</a:t>
            </a:r>
            <a:r>
              <a:rPr lang="en-GB">
                <a:latin typeface="Calibri" pitchFamily="34" charset="0"/>
              </a:rPr>
              <a:t>: Less loads are placed on body systems and hence quicker recovery is possible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Less build up of metabolic by-products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</a:t>
            </a:r>
            <a:r>
              <a:rPr lang="en-GB">
                <a:latin typeface="Calibri" pitchFamily="34" charset="0"/>
              </a:rPr>
              <a:t>: Less loads are placed on body systems and hence quicker recovery is possible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365. </a:t>
            </a:r>
            <a:r>
              <a:rPr lang="en-GB">
                <a:latin typeface="Calibri" pitchFamily="34" charset="0"/>
              </a:rPr>
              <a:t>An Olympic gymnast would be able to develop the greatest flexibility by using the following type of stretching:</a:t>
            </a:r>
            <a:r>
              <a:rPr lang="en-GB" b="1">
                <a:latin typeface="Calibri" pitchFamily="34" charset="0"/>
              </a:rPr>
              <a:t> 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PNF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SAS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Ballistic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PAS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  <a:br>
              <a:rPr lang="en-GB" b="1" u="sng">
                <a:latin typeface="Calibri" pitchFamily="34" charset="0"/>
              </a:rPr>
            </a:br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Ballistic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366. Following 2 years of aerobic training, the following respiratory adaptation would be evident: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Decreased alveolar volume (AV)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Increased alveolar surface area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Decreased resting heart rate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Increased stroke volume (SV)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Increased alveolar surface area</a:t>
            </a:r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367. Plyometric training conducted over an 18 month period will result in: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Increased size and strength of connective tissues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Increased motor unit recruitment at maximal efforts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Increased nerve-impulse transmission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305. Stage 5 of the “Stages of Change” model is known as the </a:t>
            </a:r>
            <a:r>
              <a:rPr lang="en-GB" b="1" u="sng">
                <a:latin typeface="Calibri" pitchFamily="34" charset="0"/>
              </a:rPr>
              <a:t>Maintenance</a:t>
            </a:r>
            <a:r>
              <a:rPr lang="en-GB" b="1">
                <a:latin typeface="Calibri" pitchFamily="34" charset="0"/>
              </a:rPr>
              <a:t> stage which: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Allows participants to temporarily “drop out” of physical activity for a period of time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Sees performers incorporating physical activity as part of their lifestyle and meeting the guidelines for at least six months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Can only be experienced when Stage 4 has been met for at least 3 months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Sees performers incorporating physical activity as part of their lifestyle and meeting the guidelines for at least six months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368. The law of diminishing returns is helpful in explaining the 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Rapid gain in fitness components at the start of a training program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Way elite athletes find it difficult to experience large performance gains after years of training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Oxygen diminishing during recovery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>
                <a:latin typeface="Calibri" pitchFamily="34" charset="0"/>
              </a:rPr>
              <a:t>B: Way elite athletes find it difficult to experience large performance gains after years of training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369. Short interval training will result in the following fast twitch fibre adaptations following 2 years of training: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Increased myoglobin 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Increased mitochondria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Increased capillarisation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Increased PC stores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Increased PC stores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0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370.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371. Overtraining is characterised by: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Insomnia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Increased resting heart rate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Decreased motivation levels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1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372. An active recovery is best recommended following a: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100m sprint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400m swim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Hydrotherapy session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Plyometric session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400m swim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373. The oxygen debt can be increased by: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Performing an active recovery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Using a hyperbaric chamber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Increasing venous pooling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Performing an active recovery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374. Osteitis pubis is an overuse injury that is occurring with greater frequency amongst AFL players. The risk of this side-lining players could be minimised by: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 A: </a:t>
            </a:r>
            <a:r>
              <a:rPr lang="en-GB">
                <a:latin typeface="Calibri" pitchFamily="34" charset="0"/>
              </a:rPr>
              <a:t>Periodisation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Wearing footwear that is appropriate to ground “hardness”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Increasing player pain thresholds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Wearing footwear that is appropriate to ground “hardness”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375. Caffeine is taken by many athletes in an effort to improve their performance by: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Increasing the actin-myosin overlap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Stimulating release of noradrenaline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Mobilising fat for use instead of glycogen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Delaying dehydration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Mobilising fat for use instead of glycogen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 startAt="376"/>
            </a:pPr>
            <a:r>
              <a:rPr lang="en-GB" b="1">
                <a:latin typeface="Calibri" pitchFamily="34" charset="0"/>
              </a:rPr>
              <a:t> Risk management strategies are likely to include:</a:t>
            </a:r>
          </a:p>
          <a:p>
            <a:pPr marL="342900" indent="-342900" eaLnBrk="1" hangingPunct="1">
              <a:buFontTx/>
              <a:buAutoNum type="arabicPeriod" startAt="376"/>
            </a:pPr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A: The different age levels of athletes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B: Players voluntarily wearing mouth guards during training sessions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C: Administrators taking out public liability insurance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  <a:p>
            <a:pPr marL="342900" indent="-342900"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 : </a:t>
            </a:r>
            <a:r>
              <a:rPr lang="en-AU">
                <a:latin typeface="Calibri" pitchFamily="34" charset="0"/>
              </a:rPr>
              <a:t>The different age levels of athletes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38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377. Fitness testing is used to: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Identify player strengths and weaknesses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Monitor training programs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Motivate players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AU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306. The following is not an example of a “constructed environment”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 skate park next to a school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A synthetic walking/running  track placed around a shopping centre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A shade sail placed above the sand pit in the primary school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GB" b="1" u="sng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378. The most specific fitness test available to assess the aerobic capacity of 3000 m  runner would be the 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Beep test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Cooper’s 12 minute run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Harvard Step test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Cycle ergometer test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Cooper’s 12 minute run</a:t>
            </a:r>
          </a:p>
          <a:p>
            <a:pPr eaLnBrk="1" hangingPunct="1"/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8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379. The following is not an example of an arousal promotion technique: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Elevated breathing rate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Biofeedback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Energising imagery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Visuo-motor behaviour rehearsal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Biofeedback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53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 startAt="380"/>
            </a:pPr>
            <a:r>
              <a:rPr lang="en-GB" b="1">
                <a:latin typeface="Calibri" pitchFamily="34" charset="0"/>
              </a:rPr>
              <a:t>Exogenous creatine monohydrate: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A: Increases intramuscular PC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B: Decreases muscle pH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C: Increases glycogen dependence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D: Decreases ATP reliance</a:t>
            </a:r>
            <a:endParaRPr lang="en-US">
              <a:latin typeface="Calibri" pitchFamily="34" charset="0"/>
            </a:endParaRPr>
          </a:p>
          <a:p>
            <a:pPr marL="342900" indent="-342900"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AU">
                <a:latin typeface="Calibri" pitchFamily="34" charset="0"/>
              </a:rPr>
              <a:t>Increases intramuscular PC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57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 startAt="381"/>
            </a:pPr>
            <a:r>
              <a:rPr lang="en-GB" b="1">
                <a:latin typeface="Calibri" pitchFamily="34" charset="0"/>
              </a:rPr>
              <a:t>Oxygen deficit occurs :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A: Whenever oxygen demand is greater than oxygen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B: Only at the start of exercise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C: During recovery as oxygen  consumption returns to pre-exercise levels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D: When athletes train at high altitude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AU">
                <a:latin typeface="Calibri" pitchFamily="34" charset="0"/>
              </a:rPr>
              <a:t>Whenever oxygen demand is greater than oxygen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6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382. The following is an objective measure of physical activity: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Self-report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Direct observation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SOPLAY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GPS systems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GPS systems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67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383. The following platform is effective in changing the physical activity levels of large population groups: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Reminder systems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Population programming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Mass media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Social</a:t>
            </a:r>
            <a:r>
              <a:rPr lang="en-GB" b="1">
                <a:latin typeface="Calibri" pitchFamily="34" charset="0"/>
              </a:rPr>
              <a:t> </a:t>
            </a:r>
            <a:r>
              <a:rPr lang="en-GB">
                <a:latin typeface="Calibri" pitchFamily="34" charset="0"/>
              </a:rPr>
              <a:t>programming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Mass media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2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 startAt="384"/>
            </a:pPr>
            <a:r>
              <a:rPr lang="en-GB" b="1">
                <a:latin typeface="Calibri" pitchFamily="34" charset="0"/>
              </a:rPr>
              <a:t>The following population groups are most at risk of not meeting the national physical activity guidelines: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A: People with disabilities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B: Racial majorities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C: People above 65 years of age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D: None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AU">
                <a:latin typeface="Calibri" pitchFamily="34" charset="0"/>
              </a:rPr>
              <a:t>People with disabilities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77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 startAt="385"/>
            </a:pPr>
            <a:r>
              <a:rPr lang="en-GB" b="1">
                <a:latin typeface="Calibri" pitchFamily="34" charset="0"/>
              </a:rPr>
              <a:t>Schools provide the strongest setting to change physical activity behaviours because:</a:t>
            </a:r>
          </a:p>
          <a:p>
            <a:pPr marL="342900" indent="-342900" eaLnBrk="1" hangingPunct="1">
              <a:buFontTx/>
              <a:buAutoNum type="arabicPeriod" startAt="385"/>
            </a:pPr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A: Social influences can be structured during leisure activities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B: Students generally have good access to facilities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C: Activities can be incorporated into the curriculum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AU">
              <a:latin typeface="Calibri" pitchFamily="34" charset="0"/>
            </a:endParaRPr>
          </a:p>
          <a:p>
            <a:pPr eaLnBrk="1" hangingPunct="1"/>
            <a:r>
              <a:rPr lang="en-AU">
                <a:latin typeface="Calibri" pitchFamily="34" charset="0"/>
              </a:rPr>
              <a:t>D: 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81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386. The aerobic energy system has the greatest energy: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Phophorylation</a:t>
            </a:r>
            <a:br>
              <a:rPr lang="en-GB">
                <a:latin typeface="Calibri" pitchFamily="34" charset="0"/>
              </a:rPr>
            </a:br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Configuration</a:t>
            </a:r>
            <a:br>
              <a:rPr lang="en-GB">
                <a:latin typeface="Calibri" pitchFamily="34" charset="0"/>
              </a:rPr>
            </a:br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Yield</a:t>
            </a:r>
            <a:br>
              <a:rPr lang="en-GB">
                <a:latin typeface="Calibri" pitchFamily="34" charset="0"/>
              </a:rPr>
            </a:br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Rate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Yield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86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387. During EPOC 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Oxygen demand exceeds oxygen supply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/>
            </a:r>
            <a:br>
              <a:rPr lang="en-GB" b="1">
                <a:latin typeface="Calibri" pitchFamily="34" charset="0"/>
              </a:rPr>
            </a:br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Oxygen transfuses into the mitochondria</a:t>
            </a:r>
          </a:p>
          <a:p>
            <a:pPr eaLnBrk="1" hangingPunct="1"/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Oxygen supply equals oxygen demand</a:t>
            </a:r>
            <a:r>
              <a:rPr lang="en-GB" b="1">
                <a:latin typeface="Calibri" pitchFamily="34" charset="0"/>
              </a:rPr>
              <a:t/>
            </a:r>
            <a:br>
              <a:rPr lang="en-GB" b="1">
                <a:latin typeface="Calibri" pitchFamily="34" charset="0"/>
              </a:rPr>
            </a:br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None of the above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307. When critiquing strategies used at the population level to promote physical activity, the following must be considered: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Educational programs to support social and environmental changes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Removal of impediments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Tailoring of programs</a:t>
            </a:r>
          </a:p>
          <a:p>
            <a:pPr eaLnBrk="1" hangingPunct="1"/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91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388. Analysis based on digital recording and statistical data is often the most effective because it: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Is the most cost-effective measure available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Is objective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Has two systems operating and if one fails the other is still OK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Can be reviewed, stored and referred to in the future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It can be reviewed, stored and referred to in the future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6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eriod" startAt="389"/>
            </a:pPr>
            <a:r>
              <a:rPr lang="en-GB" b="1">
                <a:latin typeface="Calibri" pitchFamily="34" charset="0"/>
              </a:rPr>
              <a:t>The running based anaerobic sprint test (RAST):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A: Provides athletes and coaches with measurements of power and a fatigue index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B: Assesses the body’s ability to replenish PC in between each repetition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C: Is expensive because it needs specialist supervision</a:t>
            </a:r>
          </a:p>
          <a:p>
            <a:pPr marL="342900" indent="-342900" eaLnBrk="1" hangingPunct="1"/>
            <a:endParaRPr lang="en-AU">
              <a:latin typeface="Calibri" pitchFamily="34" charset="0"/>
            </a:endParaRPr>
          </a:p>
          <a:p>
            <a:pPr marL="342900" indent="-342900" eaLnBrk="1" hangingPunct="1"/>
            <a:r>
              <a:rPr lang="en-AU">
                <a:latin typeface="Calibri" pitchFamily="34" charset="0"/>
              </a:rPr>
              <a:t>D: Is not appropriate for small field players such as badminton and  squash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AU">
                <a:latin typeface="Calibri" pitchFamily="34" charset="0"/>
              </a:rPr>
              <a:t>Provides athletes and coaches with measurements of anaerobic power and a fatigue index</a:t>
            </a: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9629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390. The main purpose of measuring physical activity at the population level is to 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Evaluate the effectiveness of large scale physical activity intervention programs</a:t>
            </a:r>
            <a:br>
              <a:rPr lang="en-GB">
                <a:latin typeface="Calibri" pitchFamily="34" charset="0"/>
              </a:rPr>
            </a:br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Identify the biological, sociological, psychological and environmental factors that influence physical activity</a:t>
            </a:r>
            <a:br>
              <a:rPr lang="en-GB">
                <a:latin typeface="Calibri" pitchFamily="34" charset="0"/>
              </a:rPr>
            </a:br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Study the relationship between physical activity and health conditions</a:t>
            </a:r>
            <a:r>
              <a:rPr lang="en-GB" b="1">
                <a:latin typeface="Calibri" pitchFamily="34" charset="0"/>
              </a:rPr>
              <a:t/>
            </a:r>
            <a:br>
              <a:rPr lang="en-GB" b="1">
                <a:latin typeface="Calibri" pitchFamily="34" charset="0"/>
              </a:rPr>
            </a:br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r>
              <a:rPr lang="en-GB" b="1">
                <a:latin typeface="Calibri" pitchFamily="34" charset="0"/>
              </a:rPr>
              <a:t/>
            </a:r>
            <a:br>
              <a:rPr lang="en-GB" b="1">
                <a:latin typeface="Calibri" pitchFamily="34" charset="0"/>
              </a:rPr>
            </a:b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5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391. Which of the following statements is INCORRECT?: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T</a:t>
            </a:r>
            <a:r>
              <a:rPr lang="en-GB">
                <a:latin typeface="Calibri" pitchFamily="34" charset="0"/>
              </a:rPr>
              <a:t>here is approximately ten times as much PC stored at the muscles as there is ATP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/>
            </a:r>
            <a:br>
              <a:rPr lang="en-GB" b="1">
                <a:latin typeface="Calibri" pitchFamily="34" charset="0"/>
              </a:rPr>
            </a:br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The ATP-PC system is anaerobic</a:t>
            </a:r>
            <a:br>
              <a:rPr lang="en-GB">
                <a:latin typeface="Calibri" pitchFamily="34" charset="0"/>
              </a:rPr>
            </a:br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The lactic acid system is anaerobic</a:t>
            </a:r>
            <a:br>
              <a:rPr lang="en-GB">
                <a:latin typeface="Calibri" pitchFamily="34" charset="0"/>
              </a:rPr>
            </a:br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During maximal exercise the rate of glycolysis can increase up to 100 times the rate experienced during rest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2938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There is approximately ten times as much PC stored at the muscles as there is ATP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10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392. The oxygen debt can be divided into two parts that occur simultaneously. The first rapid part is primarily involved in: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Converting lactic acid into glycogen</a:t>
            </a:r>
            <a:r>
              <a:rPr lang="en-GB" b="1">
                <a:latin typeface="Calibri" pitchFamily="34" charset="0"/>
              </a:rPr>
              <a:t> </a:t>
            </a:r>
            <a:br>
              <a:rPr lang="en-GB" b="1">
                <a:latin typeface="Calibri" pitchFamily="34" charset="0"/>
              </a:rPr>
            </a:br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AU">
                <a:latin typeface="Calibri" pitchFamily="34" charset="0"/>
              </a:rPr>
              <a:t>Restoring PC</a:t>
            </a:r>
            <a:r>
              <a:rPr lang="en-GB"/>
              <a:t> 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/>
            </a:r>
            <a:br>
              <a:rPr lang="en-GB" b="1">
                <a:latin typeface="Calibri" pitchFamily="34" charset="0"/>
              </a:rPr>
            </a:br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Removing H+ ions</a:t>
            </a:r>
            <a:br>
              <a:rPr lang="en-GB">
                <a:latin typeface="Calibri" pitchFamily="34" charset="0"/>
              </a:rPr>
            </a:br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All of the above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AU">
                <a:latin typeface="Calibri" pitchFamily="34" charset="0"/>
              </a:rPr>
              <a:t>B: Restoring PC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393. The most specific type of circuit training is 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AU">
                <a:latin typeface="Calibri" pitchFamily="34" charset="0"/>
              </a:rPr>
              <a:t>Individual load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/>
            </a:r>
            <a:br>
              <a:rPr lang="en-GB" b="1">
                <a:latin typeface="Calibri" pitchFamily="34" charset="0"/>
              </a:rPr>
            </a:br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Fixed load</a:t>
            </a:r>
            <a:br>
              <a:rPr lang="en-GB">
                <a:latin typeface="Calibri" pitchFamily="34" charset="0"/>
              </a:rPr>
            </a:br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Mixed load</a:t>
            </a:r>
            <a:br>
              <a:rPr lang="en-GB">
                <a:latin typeface="Calibri" pitchFamily="34" charset="0"/>
              </a:rPr>
            </a:br>
            <a:endParaRPr lang="en-GB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 </a:t>
            </a:r>
            <a:r>
              <a:rPr lang="en-GB">
                <a:latin typeface="Calibri" pitchFamily="34" charset="0"/>
              </a:rPr>
              <a:t>Individual mixed time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AU" b="1">
                <a:latin typeface="Calibri" pitchFamily="34" charset="0"/>
              </a:rPr>
              <a:t>A: </a:t>
            </a:r>
            <a:r>
              <a:rPr lang="en-AU">
                <a:latin typeface="Calibri" pitchFamily="34" charset="0"/>
              </a:rPr>
              <a:t>Individual load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02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394. Overload should only be applied:</a:t>
            </a:r>
          </a:p>
          <a:p>
            <a:pPr eaLnBrk="1" hangingPunct="1"/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A: </a:t>
            </a:r>
            <a:r>
              <a:rPr lang="en-GB">
                <a:latin typeface="Calibri" pitchFamily="34" charset="0"/>
              </a:rPr>
              <a:t>At</a:t>
            </a:r>
            <a:r>
              <a:rPr lang="en-GB" b="1">
                <a:latin typeface="Calibri" pitchFamily="34" charset="0"/>
              </a:rPr>
              <a:t> </a:t>
            </a:r>
            <a:r>
              <a:rPr lang="en-GB">
                <a:latin typeface="Calibri" pitchFamily="34" charset="0"/>
              </a:rPr>
              <a:t>pre-determined times</a:t>
            </a:r>
          </a:p>
          <a:p>
            <a:pPr eaLnBrk="1" hangingPunct="1"/>
            <a:r>
              <a:rPr lang="en-GB">
                <a:latin typeface="Calibri" pitchFamily="34" charset="0"/>
              </a:rPr>
              <a:t/>
            </a:r>
            <a:br>
              <a:rPr lang="en-GB">
                <a:latin typeface="Calibri" pitchFamily="34" charset="0"/>
              </a:rPr>
            </a:br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When directed by a coach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/>
            </a:r>
            <a:br>
              <a:rPr lang="en-GB" b="1">
                <a:latin typeface="Calibri" pitchFamily="34" charset="0"/>
              </a:rPr>
            </a:br>
            <a:r>
              <a:rPr lang="en-GB" b="1">
                <a:latin typeface="Calibri" pitchFamily="34" charset="0"/>
              </a:rPr>
              <a:t>C: </a:t>
            </a:r>
            <a:r>
              <a:rPr lang="en-GB">
                <a:latin typeface="Calibri" pitchFamily="34" charset="0"/>
              </a:rPr>
              <a:t>When adaptations have occurred</a:t>
            </a:r>
            <a:r>
              <a:rPr lang="en-GB" b="1">
                <a:latin typeface="Calibri" pitchFamily="34" charset="0"/>
              </a:rPr>
              <a:t/>
            </a:r>
            <a:br>
              <a:rPr lang="en-GB" b="1">
                <a:latin typeface="Calibri" pitchFamily="34" charset="0"/>
              </a:rPr>
            </a:br>
            <a:endParaRPr lang="en-GB" b="1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D: </a:t>
            </a:r>
            <a:r>
              <a:rPr lang="en-GB">
                <a:latin typeface="Calibri" pitchFamily="34" charset="0"/>
              </a:rPr>
              <a:t>When adaptations have occurred</a:t>
            </a:r>
            <a:r>
              <a:rPr lang="en-GB" b="1">
                <a:latin typeface="Calibri" pitchFamily="34" charset="0"/>
              </a:rPr>
              <a:t/>
            </a:r>
            <a:br>
              <a:rPr lang="en-GB" b="1">
                <a:latin typeface="Calibri" pitchFamily="34" charset="0"/>
              </a:rPr>
            </a:br>
            <a:r>
              <a:rPr lang="en-GB" b="1">
                <a:latin typeface="Calibri" pitchFamily="34" charset="0"/>
              </a:rPr>
              <a:t/>
            </a:r>
            <a:br>
              <a:rPr lang="en-GB" b="1">
                <a:latin typeface="Calibri" pitchFamily="34" charset="0"/>
              </a:rPr>
            </a:br>
            <a:endParaRPr lang="en-US" b="1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endParaRPr lang="en-GB" b="1" u="sng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C: 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0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395.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B: </a:t>
            </a:r>
            <a:r>
              <a:rPr lang="en-GB">
                <a:latin typeface="Calibri" pitchFamily="34" charset="0"/>
              </a:rPr>
              <a:t>Greater emphasis on strengthening hamstring muscles during training to avoid knee injuries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298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 </a:t>
            </a:r>
            <a:endParaRPr lang="en-US">
              <a:latin typeface="Calibri" pitchFamily="34" charset="0"/>
            </a:endParaRPr>
          </a:p>
          <a:p>
            <a:pPr eaLnBrk="1" hangingPunct="1"/>
            <a:r>
              <a:rPr lang="en-GB" b="1">
                <a:latin typeface="Calibri" pitchFamily="34" charset="0"/>
              </a:rPr>
              <a:t>396.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Self-talk using cue words that are instructional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346" name="TextBox 7"/>
          <p:cNvSpPr txBox="1">
            <a:spLocks noChangeArrowheads="1"/>
          </p:cNvSpPr>
          <p:nvPr/>
        </p:nvSpPr>
        <p:spPr bwMode="auto">
          <a:xfrm>
            <a:off x="857250" y="428625"/>
            <a:ext cx="7500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>
                <a:latin typeface="Calibri" pitchFamily="34" charset="0"/>
              </a:rPr>
              <a:t>397. </a:t>
            </a:r>
            <a:endParaRPr lang="en-US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5813" y="4857750"/>
            <a:ext cx="7643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b="1" u="sng">
                <a:latin typeface="Calibri" pitchFamily="34" charset="0"/>
              </a:rPr>
              <a:t>ANSWER:</a:t>
            </a:r>
          </a:p>
          <a:p>
            <a:pPr eaLnBrk="1" hangingPunct="1"/>
            <a:r>
              <a:rPr lang="en-GB" b="1">
                <a:latin typeface="Calibri" pitchFamily="34" charset="0"/>
              </a:rPr>
              <a:t>A:  </a:t>
            </a:r>
            <a:r>
              <a:rPr lang="en-GB">
                <a:latin typeface="Calibri" pitchFamily="34" charset="0"/>
              </a:rPr>
              <a:t>Hypotonic</a:t>
            </a:r>
            <a:endParaRPr lang="en-US">
              <a:latin typeface="Calibri" pitchFamily="34" charset="0"/>
            </a:endParaRPr>
          </a:p>
          <a:p>
            <a:pPr eaLnBrk="1" hangingPunct="1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CC99"/>
      </a:accent1>
      <a:accent2>
        <a:srgbClr val="99CC00"/>
      </a:accent2>
      <a:accent3>
        <a:srgbClr val="B8F6DB"/>
      </a:accent3>
      <a:accent4>
        <a:srgbClr val="000000"/>
      </a:accent4>
      <a:accent5>
        <a:srgbClr val="AAE2CA"/>
      </a:accent5>
      <a:accent6>
        <a:srgbClr val="8AB900"/>
      </a:accent6>
      <a:hlink>
        <a:srgbClr val="3366FF"/>
      </a:hlink>
      <a:folHlink>
        <a:srgbClr val="FFCC66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CC99"/>
      </a:accent1>
      <a:accent2>
        <a:srgbClr val="99CC00"/>
      </a:accent2>
      <a:accent3>
        <a:srgbClr val="B8F6DB"/>
      </a:accent3>
      <a:accent4>
        <a:srgbClr val="000000"/>
      </a:accent4>
      <a:accent5>
        <a:srgbClr val="AAE2CA"/>
      </a:accent5>
      <a:accent6>
        <a:srgbClr val="8AB900"/>
      </a:accent6>
      <a:hlink>
        <a:srgbClr val="3366FF"/>
      </a:hlink>
      <a:folHlink>
        <a:srgbClr val="FFCC66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itnes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_001">
  <a:themeElements>
    <a:clrScheme name="b_001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b_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_001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1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1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1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1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1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1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1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1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1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1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1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1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1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_001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_001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olormaster">
  <a:themeElements>
    <a:clrScheme name="1_color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lormaster">
  <a:themeElements>
    <a:clrScheme name="2_color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olormaster">
  <a:themeElements>
    <a:clrScheme name="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CC33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E2ADAA"/>
      </a:accent5>
      <a:accent6>
        <a:srgbClr val="E75C8A"/>
      </a:accent6>
      <a:hlink>
        <a:srgbClr val="CC00CC"/>
      </a:hlink>
      <a:folHlink>
        <a:srgbClr val="FFCC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CC33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E2ADAA"/>
      </a:accent5>
      <a:accent6>
        <a:srgbClr val="E75C8A"/>
      </a:accent6>
      <a:hlink>
        <a:srgbClr val="CC00CC"/>
      </a:hlink>
      <a:folHlink>
        <a:srgbClr val="FFCC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CC33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E2ADAA"/>
      </a:accent5>
      <a:accent6>
        <a:srgbClr val="E75C8A"/>
      </a:accent6>
      <a:hlink>
        <a:srgbClr val="CC00CC"/>
      </a:hlink>
      <a:folHlink>
        <a:srgbClr val="FFCC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colormaster">
  <a:themeElements>
    <a:clrScheme name="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CC99"/>
      </a:accent1>
      <a:accent2>
        <a:srgbClr val="99CC00"/>
      </a:accent2>
      <a:accent3>
        <a:srgbClr val="B8F6DB"/>
      </a:accent3>
      <a:accent4>
        <a:srgbClr val="000000"/>
      </a:accent4>
      <a:accent5>
        <a:srgbClr val="AAE2CA"/>
      </a:accent5>
      <a:accent6>
        <a:srgbClr val="8AB900"/>
      </a:accent6>
      <a:hlink>
        <a:srgbClr val="3366FF"/>
      </a:hlink>
      <a:folHlink>
        <a:srgbClr val="FFCC66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</TotalTime>
  <Words>5049</Words>
  <Application>Microsoft Office PowerPoint</Application>
  <PresentationFormat>On-screen Show (4:3)</PresentationFormat>
  <Paragraphs>1337</Paragraphs>
  <Slides>102</Slides>
  <Notes>101</Notes>
  <HiddenSlides>0</HiddenSlides>
  <MMClips>3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102</vt:i4>
      </vt:variant>
    </vt:vector>
  </HeadingPairs>
  <TitlesOfParts>
    <vt:vector size="114" baseType="lpstr">
      <vt:lpstr>Arial</vt:lpstr>
      <vt:lpstr>Blank</vt:lpstr>
      <vt:lpstr>fitness</vt:lpstr>
      <vt:lpstr>b_001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Malpeli Revision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Malpeli Revision</dc:title>
  <dc:creator>Lyn Clarkson</dc:creator>
  <cp:lastModifiedBy>Lyn Clarkson</cp:lastModifiedBy>
  <cp:revision>1</cp:revision>
  <dcterms:created xsi:type="dcterms:W3CDTF">2009-09-10T01:43:09Z</dcterms:created>
  <dcterms:modified xsi:type="dcterms:W3CDTF">2009-09-10T01:45:19Z</dcterms:modified>
</cp:coreProperties>
</file>